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1"/>
    <p:sldMasterId id="2147483686" r:id="rId2"/>
  </p:sldMasterIdLst>
  <p:notesMasterIdLst>
    <p:notesMasterId r:id="rId20"/>
  </p:notesMasterIdLst>
  <p:sldIdLst>
    <p:sldId id="398" r:id="rId3"/>
    <p:sldId id="256" r:id="rId4"/>
    <p:sldId id="279" r:id="rId5"/>
    <p:sldId id="394" r:id="rId6"/>
    <p:sldId id="298" r:id="rId7"/>
    <p:sldId id="324" r:id="rId8"/>
    <p:sldId id="294" r:id="rId9"/>
    <p:sldId id="320" r:id="rId10"/>
    <p:sldId id="305" r:id="rId11"/>
    <p:sldId id="321" r:id="rId12"/>
    <p:sldId id="322" r:id="rId13"/>
    <p:sldId id="323" r:id="rId14"/>
    <p:sldId id="308" r:id="rId15"/>
    <p:sldId id="311" r:id="rId16"/>
    <p:sldId id="325" r:id="rId17"/>
    <p:sldId id="314" r:id="rId18"/>
    <p:sldId id="315" r:id="rId19"/>
  </p:sldIdLst>
  <p:sldSz cx="18288000" cy="11887200"/>
  <p:notesSz cx="6858000" cy="9144000"/>
  <p:custDataLst>
    <p:tags r:id="rId21"/>
  </p:custDataLst>
  <p:defaultTextStyle>
    <a:defPPr>
      <a:defRPr lang="en-US"/>
    </a:defPPr>
    <a:lvl1pPr algn="l" rtl="0" fontAlgn="base">
      <a:spcBef>
        <a:spcPct val="0"/>
      </a:spcBef>
      <a:spcAft>
        <a:spcPct val="0"/>
      </a:spcAft>
      <a:defRPr sz="5702" kern="1200">
        <a:solidFill>
          <a:schemeClr val="tx1"/>
        </a:solidFill>
        <a:latin typeface="Arial" panose="020B0604020202020204" pitchFamily="34" charset="0"/>
        <a:ea typeface="+mn-ea"/>
        <a:cs typeface="+mn-cs"/>
      </a:defRPr>
    </a:lvl1pPr>
    <a:lvl2pPr marL="724205" algn="l" rtl="0" fontAlgn="base">
      <a:spcBef>
        <a:spcPct val="0"/>
      </a:spcBef>
      <a:spcAft>
        <a:spcPct val="0"/>
      </a:spcAft>
      <a:defRPr sz="5702" kern="1200">
        <a:solidFill>
          <a:schemeClr val="tx1"/>
        </a:solidFill>
        <a:latin typeface="Arial" panose="020B0604020202020204" pitchFamily="34" charset="0"/>
        <a:ea typeface="+mn-ea"/>
        <a:cs typeface="+mn-cs"/>
      </a:defRPr>
    </a:lvl2pPr>
    <a:lvl3pPr marL="1448410" algn="l" rtl="0" fontAlgn="base">
      <a:spcBef>
        <a:spcPct val="0"/>
      </a:spcBef>
      <a:spcAft>
        <a:spcPct val="0"/>
      </a:spcAft>
      <a:defRPr sz="5702" kern="1200">
        <a:solidFill>
          <a:schemeClr val="tx1"/>
        </a:solidFill>
        <a:latin typeface="Arial" panose="020B0604020202020204" pitchFamily="34" charset="0"/>
        <a:ea typeface="+mn-ea"/>
        <a:cs typeface="+mn-cs"/>
      </a:defRPr>
    </a:lvl3pPr>
    <a:lvl4pPr marL="2172614" algn="l" rtl="0" fontAlgn="base">
      <a:spcBef>
        <a:spcPct val="0"/>
      </a:spcBef>
      <a:spcAft>
        <a:spcPct val="0"/>
      </a:spcAft>
      <a:defRPr sz="5702" kern="1200">
        <a:solidFill>
          <a:schemeClr val="tx1"/>
        </a:solidFill>
        <a:latin typeface="Arial" panose="020B0604020202020204" pitchFamily="34" charset="0"/>
        <a:ea typeface="+mn-ea"/>
        <a:cs typeface="+mn-cs"/>
      </a:defRPr>
    </a:lvl4pPr>
    <a:lvl5pPr marL="2896819" algn="l" rtl="0" fontAlgn="base">
      <a:spcBef>
        <a:spcPct val="0"/>
      </a:spcBef>
      <a:spcAft>
        <a:spcPct val="0"/>
      </a:spcAft>
      <a:defRPr sz="5702" kern="1200">
        <a:solidFill>
          <a:schemeClr val="tx1"/>
        </a:solidFill>
        <a:latin typeface="Arial" panose="020B0604020202020204" pitchFamily="34" charset="0"/>
        <a:ea typeface="+mn-ea"/>
        <a:cs typeface="+mn-cs"/>
      </a:defRPr>
    </a:lvl5pPr>
    <a:lvl6pPr marL="3621024" algn="l" defTabSz="1448410" rtl="0" eaLnBrk="1" latinLnBrk="0" hangingPunct="1">
      <a:defRPr sz="5702" kern="1200">
        <a:solidFill>
          <a:schemeClr val="tx1"/>
        </a:solidFill>
        <a:latin typeface="Arial" panose="020B0604020202020204" pitchFamily="34" charset="0"/>
        <a:ea typeface="+mn-ea"/>
        <a:cs typeface="+mn-cs"/>
      </a:defRPr>
    </a:lvl6pPr>
    <a:lvl7pPr marL="4345229" algn="l" defTabSz="1448410" rtl="0" eaLnBrk="1" latinLnBrk="0" hangingPunct="1">
      <a:defRPr sz="5702" kern="1200">
        <a:solidFill>
          <a:schemeClr val="tx1"/>
        </a:solidFill>
        <a:latin typeface="Arial" panose="020B0604020202020204" pitchFamily="34" charset="0"/>
        <a:ea typeface="+mn-ea"/>
        <a:cs typeface="+mn-cs"/>
      </a:defRPr>
    </a:lvl7pPr>
    <a:lvl8pPr marL="5069434" algn="l" defTabSz="1448410" rtl="0" eaLnBrk="1" latinLnBrk="0" hangingPunct="1">
      <a:defRPr sz="5702" kern="1200">
        <a:solidFill>
          <a:schemeClr val="tx1"/>
        </a:solidFill>
        <a:latin typeface="Arial" panose="020B0604020202020204" pitchFamily="34" charset="0"/>
        <a:ea typeface="+mn-ea"/>
        <a:cs typeface="+mn-cs"/>
      </a:defRPr>
    </a:lvl8pPr>
    <a:lvl9pPr marL="5793638" algn="l" defTabSz="1448410" rtl="0" eaLnBrk="1" latinLnBrk="0" hangingPunct="1">
      <a:defRPr sz="5702"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744"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66"/>
    <a:srgbClr val="FFFF00"/>
    <a:srgbClr val="FF00FF"/>
    <a:srgbClr val="FFFF99"/>
    <a:srgbClr val="CCFFFF"/>
    <a:srgbClr val="99FFC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94647" autoAdjust="0"/>
  </p:normalViewPr>
  <p:slideViewPr>
    <p:cSldViewPr>
      <p:cViewPr varScale="1">
        <p:scale>
          <a:sx n="37" d="100"/>
          <a:sy n="37" d="100"/>
        </p:scale>
        <p:origin x="1296" y="24"/>
      </p:cViewPr>
      <p:guideLst>
        <p:guide orient="horz" pos="3744"/>
        <p:guide pos="5760"/>
      </p:guideLst>
    </p:cSldViewPr>
  </p:slideViewPr>
  <p:notesTextViewPr>
    <p:cViewPr>
      <p:scale>
        <a:sx n="100" d="100"/>
        <a:sy n="100" d="100"/>
      </p:scale>
      <p:origin x="0" y="0"/>
    </p:cViewPr>
  </p:notesTextViewPr>
  <p:sorterViewPr>
    <p:cViewPr>
      <p:scale>
        <a:sx n="66" d="100"/>
        <a:sy n="66" d="100"/>
      </p:scale>
      <p:origin x="0" y="5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9T04:38:57.9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2770 235,'15'0,"5"0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559AF-F746-446B-9DFD-87704AEC102A}" type="datetimeFigureOut">
              <a:rPr lang="en-US" smtClean="0"/>
              <a:t>4/4/2023</a:t>
            </a:fld>
            <a:endParaRPr lang="en-US"/>
          </a:p>
        </p:txBody>
      </p:sp>
      <p:sp>
        <p:nvSpPr>
          <p:cNvPr id="4" name="Slide Image Placeholder 3"/>
          <p:cNvSpPr>
            <a:spLocks noGrp="1" noRot="1" noChangeAspect="1"/>
          </p:cNvSpPr>
          <p:nvPr>
            <p:ph type="sldImg" idx="2"/>
          </p:nvPr>
        </p:nvSpPr>
        <p:spPr>
          <a:xfrm>
            <a:off x="1055688" y="1143000"/>
            <a:ext cx="47466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DCAFCC-E0D4-483B-A6E3-4A59F77A0A4E}" type="slidenum">
              <a:rPr lang="en-US" smtClean="0"/>
              <a:t>‹#›</a:t>
            </a:fld>
            <a:endParaRPr lang="en-US"/>
          </a:p>
        </p:txBody>
      </p:sp>
    </p:spTree>
    <p:extLst>
      <p:ext uri="{BB962C8B-B14F-4D97-AF65-F5344CB8AC3E}">
        <p14:creationId xmlns:p14="http://schemas.microsoft.com/office/powerpoint/2010/main" val="727189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DCAFCC-E0D4-483B-A6E3-4A59F77A0A4E}" type="slidenum">
              <a:rPr lang="en-US" smtClean="0"/>
              <a:t>13</a:t>
            </a:fld>
            <a:endParaRPr lang="en-US"/>
          </a:p>
        </p:txBody>
      </p:sp>
    </p:spTree>
    <p:extLst>
      <p:ext uri="{BB962C8B-B14F-4D97-AF65-F5344CB8AC3E}">
        <p14:creationId xmlns:p14="http://schemas.microsoft.com/office/powerpoint/2010/main" val="4106198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945429"/>
            <a:ext cx="15544800" cy="4138507"/>
          </a:xfrm>
        </p:spPr>
        <p:txBody>
          <a:bodyPr anchor="b"/>
          <a:lstStyle>
            <a:lvl1pPr algn="ctr">
              <a:defRPr sz="10400"/>
            </a:lvl1pPr>
          </a:lstStyle>
          <a:p>
            <a:r>
              <a:rPr lang="en-US"/>
              <a:t>Click to edit Master title style</a:t>
            </a:r>
            <a:endParaRPr lang="en-US" dirty="0"/>
          </a:p>
        </p:txBody>
      </p:sp>
      <p:sp>
        <p:nvSpPr>
          <p:cNvPr id="3" name="Subtitle 2"/>
          <p:cNvSpPr>
            <a:spLocks noGrp="1"/>
          </p:cNvSpPr>
          <p:nvPr>
            <p:ph type="subTitle" idx="1"/>
          </p:nvPr>
        </p:nvSpPr>
        <p:spPr>
          <a:xfrm>
            <a:off x="2286000" y="6243533"/>
            <a:ext cx="13716000" cy="2869987"/>
          </a:xfrm>
        </p:spPr>
        <p:txBody>
          <a:bodyPr/>
          <a:lstStyle>
            <a:lvl1pPr marL="0" indent="0" algn="ctr">
              <a:buNone/>
              <a:defRPr sz="4160"/>
            </a:lvl1pPr>
            <a:lvl2pPr marL="792465" indent="0" algn="ctr">
              <a:buNone/>
              <a:defRPr sz="3467"/>
            </a:lvl2pPr>
            <a:lvl3pPr marL="1584930" indent="0" algn="ctr">
              <a:buNone/>
              <a:defRPr sz="3120"/>
            </a:lvl3pPr>
            <a:lvl4pPr marL="2377394" indent="0" algn="ctr">
              <a:buNone/>
              <a:defRPr sz="2773"/>
            </a:lvl4pPr>
            <a:lvl5pPr marL="3169859" indent="0" algn="ctr">
              <a:buNone/>
              <a:defRPr sz="2773"/>
            </a:lvl5pPr>
            <a:lvl6pPr marL="3962324" indent="0" algn="ctr">
              <a:buNone/>
              <a:defRPr sz="2773"/>
            </a:lvl6pPr>
            <a:lvl7pPr marL="4754789" indent="0" algn="ctr">
              <a:buNone/>
              <a:defRPr sz="2773"/>
            </a:lvl7pPr>
            <a:lvl8pPr marL="5547253" indent="0" algn="ctr">
              <a:buNone/>
              <a:defRPr sz="2773"/>
            </a:lvl8pPr>
            <a:lvl9pPr marL="6339718" indent="0" algn="ctr">
              <a:buNone/>
              <a:defRPr sz="277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4114838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1903634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632883"/>
            <a:ext cx="3943350" cy="1007385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632883"/>
            <a:ext cx="11601450" cy="1007385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3429963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945429"/>
            <a:ext cx="15544800" cy="4138507"/>
          </a:xfrm>
        </p:spPr>
        <p:txBody>
          <a:bodyPr anchor="b"/>
          <a:lstStyle>
            <a:lvl1pPr algn="ctr">
              <a:defRPr sz="10400"/>
            </a:lvl1pPr>
          </a:lstStyle>
          <a:p>
            <a:r>
              <a:rPr lang="en-US"/>
              <a:t>Click to edit Master title style</a:t>
            </a:r>
            <a:endParaRPr lang="en-US" dirty="0"/>
          </a:p>
        </p:txBody>
      </p:sp>
      <p:sp>
        <p:nvSpPr>
          <p:cNvPr id="3" name="Subtitle 2"/>
          <p:cNvSpPr>
            <a:spLocks noGrp="1"/>
          </p:cNvSpPr>
          <p:nvPr>
            <p:ph type="subTitle" idx="1"/>
          </p:nvPr>
        </p:nvSpPr>
        <p:spPr>
          <a:xfrm>
            <a:off x="2286000" y="6243533"/>
            <a:ext cx="13716000" cy="2869987"/>
          </a:xfrm>
        </p:spPr>
        <p:txBody>
          <a:bodyPr/>
          <a:lstStyle>
            <a:lvl1pPr marL="0" indent="0" algn="ctr">
              <a:buNone/>
              <a:defRPr sz="4160"/>
            </a:lvl1pPr>
            <a:lvl2pPr marL="792465" indent="0" algn="ctr">
              <a:buNone/>
              <a:defRPr sz="3467"/>
            </a:lvl2pPr>
            <a:lvl3pPr marL="1584930" indent="0" algn="ctr">
              <a:buNone/>
              <a:defRPr sz="3120"/>
            </a:lvl3pPr>
            <a:lvl4pPr marL="2377394" indent="0" algn="ctr">
              <a:buNone/>
              <a:defRPr sz="2773"/>
            </a:lvl4pPr>
            <a:lvl5pPr marL="3169859" indent="0" algn="ctr">
              <a:buNone/>
              <a:defRPr sz="2773"/>
            </a:lvl5pPr>
            <a:lvl6pPr marL="3962324" indent="0" algn="ctr">
              <a:buNone/>
              <a:defRPr sz="2773"/>
            </a:lvl6pPr>
            <a:lvl7pPr marL="4754789" indent="0" algn="ctr">
              <a:buNone/>
              <a:defRPr sz="2773"/>
            </a:lvl7pPr>
            <a:lvl8pPr marL="5547253" indent="0" algn="ctr">
              <a:buNone/>
              <a:defRPr sz="2773"/>
            </a:lvl8pPr>
            <a:lvl9pPr marL="6339718" indent="0" algn="ctr">
              <a:buNone/>
              <a:defRPr sz="277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031CA65-1CA9-45DD-A435-3F5F4DB28CC8}" type="slidenum">
              <a:rPr lang="en-US" altLang="en-US" smtClean="0"/>
              <a:t>‹#›</a:t>
            </a:fld>
            <a:endParaRPr lang="en-US" altLang="en-US"/>
          </a:p>
        </p:txBody>
      </p:sp>
    </p:spTree>
    <p:extLst>
      <p:ext uri="{BB962C8B-B14F-4D97-AF65-F5344CB8AC3E}">
        <p14:creationId xmlns:p14="http://schemas.microsoft.com/office/powerpoint/2010/main" val="252734407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01DFEAA-25F5-41BB-8F82-7D4ECAEFE786}" type="slidenum">
              <a:rPr lang="en-US" altLang="en-US" smtClean="0"/>
              <a:t>‹#›</a:t>
            </a:fld>
            <a:endParaRPr lang="en-US" altLang="en-US"/>
          </a:p>
        </p:txBody>
      </p:sp>
    </p:spTree>
    <p:extLst>
      <p:ext uri="{BB962C8B-B14F-4D97-AF65-F5344CB8AC3E}">
        <p14:creationId xmlns:p14="http://schemas.microsoft.com/office/powerpoint/2010/main" val="338042857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963549"/>
            <a:ext cx="15773400" cy="4944744"/>
          </a:xfrm>
        </p:spPr>
        <p:txBody>
          <a:bodyPr anchor="b"/>
          <a:lstStyle>
            <a:lvl1pPr>
              <a:defRPr sz="10400"/>
            </a:lvl1pPr>
          </a:lstStyle>
          <a:p>
            <a:r>
              <a:rPr lang="en-US"/>
              <a:t>Click to edit Master title style</a:t>
            </a:r>
            <a:endParaRPr lang="en-US" dirty="0"/>
          </a:p>
        </p:txBody>
      </p:sp>
      <p:sp>
        <p:nvSpPr>
          <p:cNvPr id="3" name="Text Placeholder 2"/>
          <p:cNvSpPr>
            <a:spLocks noGrp="1"/>
          </p:cNvSpPr>
          <p:nvPr>
            <p:ph type="body" idx="1"/>
          </p:nvPr>
        </p:nvSpPr>
        <p:spPr>
          <a:xfrm>
            <a:off x="1247776" y="7955072"/>
            <a:ext cx="15773400" cy="2600324"/>
          </a:xfrm>
        </p:spPr>
        <p:txBody>
          <a:bodyPr/>
          <a:lstStyle>
            <a:lvl1pPr marL="0" indent="0">
              <a:buNone/>
              <a:defRPr sz="4160">
                <a:solidFill>
                  <a:schemeClr val="tx1"/>
                </a:solidFill>
              </a:defRPr>
            </a:lvl1pPr>
            <a:lvl2pPr marL="792465" indent="0">
              <a:buNone/>
              <a:defRPr sz="3467">
                <a:solidFill>
                  <a:schemeClr val="tx1">
                    <a:tint val="75000"/>
                  </a:schemeClr>
                </a:solidFill>
              </a:defRPr>
            </a:lvl2pPr>
            <a:lvl3pPr marL="1584930" indent="0">
              <a:buNone/>
              <a:defRPr sz="3120">
                <a:solidFill>
                  <a:schemeClr val="tx1">
                    <a:tint val="75000"/>
                  </a:schemeClr>
                </a:solidFill>
              </a:defRPr>
            </a:lvl3pPr>
            <a:lvl4pPr marL="2377394" indent="0">
              <a:buNone/>
              <a:defRPr sz="2773">
                <a:solidFill>
                  <a:schemeClr val="tx1">
                    <a:tint val="75000"/>
                  </a:schemeClr>
                </a:solidFill>
              </a:defRPr>
            </a:lvl4pPr>
            <a:lvl5pPr marL="3169859" indent="0">
              <a:buNone/>
              <a:defRPr sz="2773">
                <a:solidFill>
                  <a:schemeClr val="tx1">
                    <a:tint val="75000"/>
                  </a:schemeClr>
                </a:solidFill>
              </a:defRPr>
            </a:lvl5pPr>
            <a:lvl6pPr marL="3962324" indent="0">
              <a:buNone/>
              <a:defRPr sz="2773">
                <a:solidFill>
                  <a:schemeClr val="tx1">
                    <a:tint val="75000"/>
                  </a:schemeClr>
                </a:solidFill>
              </a:defRPr>
            </a:lvl6pPr>
            <a:lvl7pPr marL="4754789" indent="0">
              <a:buNone/>
              <a:defRPr sz="2773">
                <a:solidFill>
                  <a:schemeClr val="tx1">
                    <a:tint val="75000"/>
                  </a:schemeClr>
                </a:solidFill>
              </a:defRPr>
            </a:lvl7pPr>
            <a:lvl8pPr marL="5547253" indent="0">
              <a:buNone/>
              <a:defRPr sz="2773">
                <a:solidFill>
                  <a:schemeClr val="tx1">
                    <a:tint val="75000"/>
                  </a:schemeClr>
                </a:solidFill>
              </a:defRPr>
            </a:lvl8pPr>
            <a:lvl9pPr marL="6339718" indent="0">
              <a:buNone/>
              <a:defRPr sz="277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B1A089D-4553-4816-B441-55AD11816E85}" type="slidenum">
              <a:rPr lang="en-US" altLang="en-US" smtClean="0"/>
              <a:t>‹#›</a:t>
            </a:fld>
            <a:endParaRPr lang="en-US" altLang="en-US"/>
          </a:p>
        </p:txBody>
      </p:sp>
    </p:spTree>
    <p:extLst>
      <p:ext uri="{BB962C8B-B14F-4D97-AF65-F5344CB8AC3E}">
        <p14:creationId xmlns:p14="http://schemas.microsoft.com/office/powerpoint/2010/main" val="261155964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3164417"/>
            <a:ext cx="7772400" cy="75423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3164417"/>
            <a:ext cx="7772400" cy="75423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CE230D5-85D1-4D25-A436-2F3A1BFCB283}" type="slidenum">
              <a:rPr lang="en-US" altLang="en-US" smtClean="0"/>
              <a:t>‹#›</a:t>
            </a:fld>
            <a:endParaRPr lang="en-US" altLang="en-US"/>
          </a:p>
        </p:txBody>
      </p:sp>
    </p:spTree>
    <p:extLst>
      <p:ext uri="{BB962C8B-B14F-4D97-AF65-F5344CB8AC3E}">
        <p14:creationId xmlns:p14="http://schemas.microsoft.com/office/powerpoint/2010/main" val="51162488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32886"/>
            <a:ext cx="15773400" cy="229764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914016"/>
            <a:ext cx="7736680" cy="1428114"/>
          </a:xfrm>
        </p:spPr>
        <p:txBody>
          <a:bodyPr anchor="b"/>
          <a:lstStyle>
            <a:lvl1pPr marL="0" indent="0">
              <a:buNone/>
              <a:defRPr sz="4160" b="1"/>
            </a:lvl1pPr>
            <a:lvl2pPr marL="792465" indent="0">
              <a:buNone/>
              <a:defRPr sz="3467" b="1"/>
            </a:lvl2pPr>
            <a:lvl3pPr marL="1584930" indent="0">
              <a:buNone/>
              <a:defRPr sz="3120" b="1"/>
            </a:lvl3pPr>
            <a:lvl4pPr marL="2377394" indent="0">
              <a:buNone/>
              <a:defRPr sz="2773" b="1"/>
            </a:lvl4pPr>
            <a:lvl5pPr marL="3169859" indent="0">
              <a:buNone/>
              <a:defRPr sz="2773" b="1"/>
            </a:lvl5pPr>
            <a:lvl6pPr marL="3962324" indent="0">
              <a:buNone/>
              <a:defRPr sz="2773" b="1"/>
            </a:lvl6pPr>
            <a:lvl7pPr marL="4754789" indent="0">
              <a:buNone/>
              <a:defRPr sz="2773" b="1"/>
            </a:lvl7pPr>
            <a:lvl8pPr marL="5547253" indent="0">
              <a:buNone/>
              <a:defRPr sz="2773" b="1"/>
            </a:lvl8pPr>
            <a:lvl9pPr marL="6339718" indent="0">
              <a:buNone/>
              <a:defRPr sz="2773" b="1"/>
            </a:lvl9pPr>
          </a:lstStyle>
          <a:p>
            <a:pPr lvl="0"/>
            <a:r>
              <a:rPr lang="en-US"/>
              <a:t>Edit Master text styles</a:t>
            </a:r>
          </a:p>
        </p:txBody>
      </p:sp>
      <p:sp>
        <p:nvSpPr>
          <p:cNvPr id="4" name="Content Placeholder 3"/>
          <p:cNvSpPr>
            <a:spLocks noGrp="1"/>
          </p:cNvSpPr>
          <p:nvPr>
            <p:ph sz="half" idx="2"/>
          </p:nvPr>
        </p:nvSpPr>
        <p:spPr>
          <a:xfrm>
            <a:off x="1259684" y="4342130"/>
            <a:ext cx="7736680" cy="63866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914016"/>
            <a:ext cx="7774782" cy="1428114"/>
          </a:xfrm>
        </p:spPr>
        <p:txBody>
          <a:bodyPr anchor="b"/>
          <a:lstStyle>
            <a:lvl1pPr marL="0" indent="0">
              <a:buNone/>
              <a:defRPr sz="4160" b="1"/>
            </a:lvl1pPr>
            <a:lvl2pPr marL="792465" indent="0">
              <a:buNone/>
              <a:defRPr sz="3467" b="1"/>
            </a:lvl2pPr>
            <a:lvl3pPr marL="1584930" indent="0">
              <a:buNone/>
              <a:defRPr sz="3120" b="1"/>
            </a:lvl3pPr>
            <a:lvl4pPr marL="2377394" indent="0">
              <a:buNone/>
              <a:defRPr sz="2773" b="1"/>
            </a:lvl4pPr>
            <a:lvl5pPr marL="3169859" indent="0">
              <a:buNone/>
              <a:defRPr sz="2773" b="1"/>
            </a:lvl5pPr>
            <a:lvl6pPr marL="3962324" indent="0">
              <a:buNone/>
              <a:defRPr sz="2773" b="1"/>
            </a:lvl6pPr>
            <a:lvl7pPr marL="4754789" indent="0">
              <a:buNone/>
              <a:defRPr sz="2773" b="1"/>
            </a:lvl7pPr>
            <a:lvl8pPr marL="5547253" indent="0">
              <a:buNone/>
              <a:defRPr sz="2773" b="1"/>
            </a:lvl8pPr>
            <a:lvl9pPr marL="6339718" indent="0">
              <a:buNone/>
              <a:defRPr sz="2773" b="1"/>
            </a:lvl9pPr>
          </a:lstStyle>
          <a:p>
            <a:pPr lvl="0"/>
            <a:r>
              <a:rPr lang="en-US"/>
              <a:t>Edit Master text styles</a:t>
            </a:r>
          </a:p>
        </p:txBody>
      </p:sp>
      <p:sp>
        <p:nvSpPr>
          <p:cNvPr id="6" name="Content Placeholder 5"/>
          <p:cNvSpPr>
            <a:spLocks noGrp="1"/>
          </p:cNvSpPr>
          <p:nvPr>
            <p:ph sz="quarter" idx="4"/>
          </p:nvPr>
        </p:nvSpPr>
        <p:spPr>
          <a:xfrm>
            <a:off x="9258301" y="4342130"/>
            <a:ext cx="7774782" cy="63866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F505160B-968A-4A4C-A3B8-475384DFDFB0}" type="slidenum">
              <a:rPr lang="en-US" altLang="en-US" smtClean="0"/>
              <a:t>‹#›</a:t>
            </a:fld>
            <a:endParaRPr lang="en-US" altLang="en-US"/>
          </a:p>
        </p:txBody>
      </p:sp>
    </p:spTree>
    <p:extLst>
      <p:ext uri="{BB962C8B-B14F-4D97-AF65-F5344CB8AC3E}">
        <p14:creationId xmlns:p14="http://schemas.microsoft.com/office/powerpoint/2010/main" val="107647418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0E7C8276-0788-4C2F-9544-80B986518D30}" type="slidenum">
              <a:rPr lang="en-US" altLang="en-US" smtClean="0"/>
              <a:t>‹#›</a:t>
            </a:fld>
            <a:endParaRPr lang="en-US" altLang="en-US"/>
          </a:p>
        </p:txBody>
      </p:sp>
    </p:spTree>
    <p:extLst>
      <p:ext uri="{BB962C8B-B14F-4D97-AF65-F5344CB8AC3E}">
        <p14:creationId xmlns:p14="http://schemas.microsoft.com/office/powerpoint/2010/main" val="47123302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8F2F9DEC-86E0-4D2E-BAE2-1920B539A531}" type="slidenum">
              <a:rPr lang="en-US" altLang="en-US" smtClean="0"/>
              <a:t>‹#›</a:t>
            </a:fld>
            <a:endParaRPr lang="en-US" altLang="en-US"/>
          </a:p>
        </p:txBody>
      </p:sp>
    </p:spTree>
    <p:extLst>
      <p:ext uri="{BB962C8B-B14F-4D97-AF65-F5344CB8AC3E}">
        <p14:creationId xmlns:p14="http://schemas.microsoft.com/office/powerpoint/2010/main" val="144012894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792480"/>
            <a:ext cx="5898356" cy="2773680"/>
          </a:xfrm>
        </p:spPr>
        <p:txBody>
          <a:bodyPr anchor="b"/>
          <a:lstStyle>
            <a:lvl1pPr>
              <a:defRPr sz="5547"/>
            </a:lvl1pPr>
          </a:lstStyle>
          <a:p>
            <a:r>
              <a:rPr lang="en-US"/>
              <a:t>Click to edit Master title style</a:t>
            </a:r>
            <a:endParaRPr lang="en-US" dirty="0"/>
          </a:p>
        </p:txBody>
      </p:sp>
      <p:sp>
        <p:nvSpPr>
          <p:cNvPr id="3" name="Content Placeholder 2"/>
          <p:cNvSpPr>
            <a:spLocks noGrp="1"/>
          </p:cNvSpPr>
          <p:nvPr>
            <p:ph idx="1"/>
          </p:nvPr>
        </p:nvSpPr>
        <p:spPr>
          <a:xfrm>
            <a:off x="7774782" y="1711539"/>
            <a:ext cx="9258300" cy="8447617"/>
          </a:xfrm>
        </p:spPr>
        <p:txBody>
          <a:bodyPr/>
          <a:lstStyle>
            <a:lvl1pPr>
              <a:defRPr sz="5547"/>
            </a:lvl1pPr>
            <a:lvl2pPr>
              <a:defRPr sz="4853"/>
            </a:lvl2pPr>
            <a:lvl3pPr>
              <a:defRPr sz="4160"/>
            </a:lvl3pPr>
            <a:lvl4pPr>
              <a:defRPr sz="3467"/>
            </a:lvl4pPr>
            <a:lvl5pPr>
              <a:defRPr sz="3467"/>
            </a:lvl5pPr>
            <a:lvl6pPr>
              <a:defRPr sz="3467"/>
            </a:lvl6pPr>
            <a:lvl7pPr>
              <a:defRPr sz="3467"/>
            </a:lvl7pPr>
            <a:lvl8pPr>
              <a:defRPr sz="3467"/>
            </a:lvl8pPr>
            <a:lvl9pPr>
              <a:defRPr sz="34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566160"/>
            <a:ext cx="5898356" cy="6606753"/>
          </a:xfrm>
        </p:spPr>
        <p:txBody>
          <a:bodyPr/>
          <a:lstStyle>
            <a:lvl1pPr marL="0" indent="0">
              <a:buNone/>
              <a:defRPr sz="2773"/>
            </a:lvl1pPr>
            <a:lvl2pPr marL="792465" indent="0">
              <a:buNone/>
              <a:defRPr sz="2427"/>
            </a:lvl2pPr>
            <a:lvl3pPr marL="1584930" indent="0">
              <a:buNone/>
              <a:defRPr sz="2080"/>
            </a:lvl3pPr>
            <a:lvl4pPr marL="2377394" indent="0">
              <a:buNone/>
              <a:defRPr sz="1733"/>
            </a:lvl4pPr>
            <a:lvl5pPr marL="3169859" indent="0">
              <a:buNone/>
              <a:defRPr sz="1733"/>
            </a:lvl5pPr>
            <a:lvl6pPr marL="3962324" indent="0">
              <a:buNone/>
              <a:defRPr sz="1733"/>
            </a:lvl6pPr>
            <a:lvl7pPr marL="4754789" indent="0">
              <a:buNone/>
              <a:defRPr sz="1733"/>
            </a:lvl7pPr>
            <a:lvl8pPr marL="5547253" indent="0">
              <a:buNone/>
              <a:defRPr sz="1733"/>
            </a:lvl8pPr>
            <a:lvl9pPr marL="6339718" indent="0">
              <a:buNone/>
              <a:defRPr sz="1733"/>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40548AA-761B-4FD4-A91A-8D12E3F2E2DC}" type="slidenum">
              <a:rPr lang="en-US" altLang="en-US" smtClean="0"/>
              <a:t>‹#›</a:t>
            </a:fld>
            <a:endParaRPr lang="en-US" altLang="en-US"/>
          </a:p>
        </p:txBody>
      </p:sp>
    </p:spTree>
    <p:extLst>
      <p:ext uri="{BB962C8B-B14F-4D97-AF65-F5344CB8AC3E}">
        <p14:creationId xmlns:p14="http://schemas.microsoft.com/office/powerpoint/2010/main" val="384958713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2383776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792480"/>
            <a:ext cx="5898356" cy="2773680"/>
          </a:xfrm>
        </p:spPr>
        <p:txBody>
          <a:bodyPr anchor="b"/>
          <a:lstStyle>
            <a:lvl1pPr>
              <a:defRPr sz="5547"/>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711539"/>
            <a:ext cx="9258300" cy="8447617"/>
          </a:xfrm>
        </p:spPr>
        <p:txBody>
          <a:bodyPr anchor="t"/>
          <a:lstStyle>
            <a:lvl1pPr marL="0" indent="0">
              <a:buNone/>
              <a:defRPr sz="5547"/>
            </a:lvl1pPr>
            <a:lvl2pPr marL="792465" indent="0">
              <a:buNone/>
              <a:defRPr sz="4853"/>
            </a:lvl2pPr>
            <a:lvl3pPr marL="1584930" indent="0">
              <a:buNone/>
              <a:defRPr sz="4160"/>
            </a:lvl3pPr>
            <a:lvl4pPr marL="2377394" indent="0">
              <a:buNone/>
              <a:defRPr sz="3467"/>
            </a:lvl4pPr>
            <a:lvl5pPr marL="3169859" indent="0">
              <a:buNone/>
              <a:defRPr sz="3467"/>
            </a:lvl5pPr>
            <a:lvl6pPr marL="3962324" indent="0">
              <a:buNone/>
              <a:defRPr sz="3467"/>
            </a:lvl6pPr>
            <a:lvl7pPr marL="4754789" indent="0">
              <a:buNone/>
              <a:defRPr sz="3467"/>
            </a:lvl7pPr>
            <a:lvl8pPr marL="5547253" indent="0">
              <a:buNone/>
              <a:defRPr sz="3467"/>
            </a:lvl8pPr>
            <a:lvl9pPr marL="6339718" indent="0">
              <a:buNone/>
              <a:defRPr sz="3467"/>
            </a:lvl9pPr>
          </a:lstStyle>
          <a:p>
            <a:r>
              <a:rPr lang="en-US"/>
              <a:t>Click icon to add picture</a:t>
            </a:r>
            <a:endParaRPr lang="en-US" dirty="0"/>
          </a:p>
        </p:txBody>
      </p:sp>
      <p:sp>
        <p:nvSpPr>
          <p:cNvPr id="4" name="Text Placeholder 3"/>
          <p:cNvSpPr>
            <a:spLocks noGrp="1"/>
          </p:cNvSpPr>
          <p:nvPr>
            <p:ph type="body" sz="half" idx="2"/>
          </p:nvPr>
        </p:nvSpPr>
        <p:spPr>
          <a:xfrm>
            <a:off x="1259682" y="3566160"/>
            <a:ext cx="5898356" cy="6606753"/>
          </a:xfrm>
        </p:spPr>
        <p:txBody>
          <a:bodyPr/>
          <a:lstStyle>
            <a:lvl1pPr marL="0" indent="0">
              <a:buNone/>
              <a:defRPr sz="2773"/>
            </a:lvl1pPr>
            <a:lvl2pPr marL="792465" indent="0">
              <a:buNone/>
              <a:defRPr sz="2427"/>
            </a:lvl2pPr>
            <a:lvl3pPr marL="1584930" indent="0">
              <a:buNone/>
              <a:defRPr sz="2080"/>
            </a:lvl3pPr>
            <a:lvl4pPr marL="2377394" indent="0">
              <a:buNone/>
              <a:defRPr sz="1733"/>
            </a:lvl4pPr>
            <a:lvl5pPr marL="3169859" indent="0">
              <a:buNone/>
              <a:defRPr sz="1733"/>
            </a:lvl5pPr>
            <a:lvl6pPr marL="3962324" indent="0">
              <a:buNone/>
              <a:defRPr sz="1733"/>
            </a:lvl6pPr>
            <a:lvl7pPr marL="4754789" indent="0">
              <a:buNone/>
              <a:defRPr sz="1733"/>
            </a:lvl7pPr>
            <a:lvl8pPr marL="5547253" indent="0">
              <a:buNone/>
              <a:defRPr sz="1733"/>
            </a:lvl8pPr>
            <a:lvl9pPr marL="6339718" indent="0">
              <a:buNone/>
              <a:defRPr sz="1733"/>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0996D50-4DC9-4B33-83F0-4DA5170D50DF}" type="slidenum">
              <a:rPr lang="en-US" altLang="en-US" smtClean="0"/>
              <a:t>‹#›</a:t>
            </a:fld>
            <a:endParaRPr lang="en-US" altLang="en-US"/>
          </a:p>
        </p:txBody>
      </p:sp>
    </p:spTree>
    <p:extLst>
      <p:ext uri="{BB962C8B-B14F-4D97-AF65-F5344CB8AC3E}">
        <p14:creationId xmlns:p14="http://schemas.microsoft.com/office/powerpoint/2010/main" val="490279316"/>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4FDF2FE-66EB-4870-8AD6-61F61D07A49C}" type="slidenum">
              <a:rPr lang="en-US" altLang="en-US" smtClean="0"/>
              <a:t>‹#›</a:t>
            </a:fld>
            <a:endParaRPr lang="en-US" altLang="en-US"/>
          </a:p>
        </p:txBody>
      </p:sp>
    </p:spTree>
    <p:extLst>
      <p:ext uri="{BB962C8B-B14F-4D97-AF65-F5344CB8AC3E}">
        <p14:creationId xmlns:p14="http://schemas.microsoft.com/office/powerpoint/2010/main" val="371636295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632883"/>
            <a:ext cx="3943350" cy="1007385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632883"/>
            <a:ext cx="11601450" cy="1007385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BA1680F-16B0-47E7-9B1A-1EF667ACCF8E}" type="slidenum">
              <a:rPr lang="en-US" altLang="en-US" smtClean="0"/>
              <a:t>‹#›</a:t>
            </a:fld>
            <a:endParaRPr lang="en-US" altLang="en-US"/>
          </a:p>
        </p:txBody>
      </p:sp>
    </p:spTree>
    <p:extLst>
      <p:ext uri="{BB962C8B-B14F-4D97-AF65-F5344CB8AC3E}">
        <p14:creationId xmlns:p14="http://schemas.microsoft.com/office/powerpoint/2010/main" val="26368171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E71739CF-B0EF-41B8-B547-19B153E5A52F}" type="slidenum">
              <a:rPr lang="en-US" altLang="en-US"/>
              <a:t>‹#›</a:t>
            </a:fld>
            <a:endParaRPr lang="en-US" altLang="en-US"/>
          </a:p>
        </p:txBody>
      </p:sp>
    </p:spTree>
    <p:extLst>
      <p:ext uri="{BB962C8B-B14F-4D97-AF65-F5344CB8AC3E}">
        <p14:creationId xmlns:p14="http://schemas.microsoft.com/office/powerpoint/2010/main" val="169636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963549"/>
            <a:ext cx="15773400" cy="4944744"/>
          </a:xfrm>
        </p:spPr>
        <p:txBody>
          <a:bodyPr anchor="b"/>
          <a:lstStyle>
            <a:lvl1pPr>
              <a:defRPr sz="10400"/>
            </a:lvl1pPr>
          </a:lstStyle>
          <a:p>
            <a:r>
              <a:rPr lang="en-US"/>
              <a:t>Click to edit Master title style</a:t>
            </a:r>
            <a:endParaRPr lang="en-US" dirty="0"/>
          </a:p>
        </p:txBody>
      </p:sp>
      <p:sp>
        <p:nvSpPr>
          <p:cNvPr id="3" name="Text Placeholder 2"/>
          <p:cNvSpPr>
            <a:spLocks noGrp="1"/>
          </p:cNvSpPr>
          <p:nvPr>
            <p:ph type="body" idx="1"/>
          </p:nvPr>
        </p:nvSpPr>
        <p:spPr>
          <a:xfrm>
            <a:off x="1247776" y="7955072"/>
            <a:ext cx="15773400" cy="2600324"/>
          </a:xfrm>
        </p:spPr>
        <p:txBody>
          <a:bodyPr/>
          <a:lstStyle>
            <a:lvl1pPr marL="0" indent="0">
              <a:buNone/>
              <a:defRPr sz="4160">
                <a:solidFill>
                  <a:schemeClr val="tx1"/>
                </a:solidFill>
              </a:defRPr>
            </a:lvl1pPr>
            <a:lvl2pPr marL="792465" indent="0">
              <a:buNone/>
              <a:defRPr sz="3467">
                <a:solidFill>
                  <a:schemeClr val="tx1">
                    <a:tint val="75000"/>
                  </a:schemeClr>
                </a:solidFill>
              </a:defRPr>
            </a:lvl2pPr>
            <a:lvl3pPr marL="1584930" indent="0">
              <a:buNone/>
              <a:defRPr sz="3120">
                <a:solidFill>
                  <a:schemeClr val="tx1">
                    <a:tint val="75000"/>
                  </a:schemeClr>
                </a:solidFill>
              </a:defRPr>
            </a:lvl3pPr>
            <a:lvl4pPr marL="2377394" indent="0">
              <a:buNone/>
              <a:defRPr sz="2773">
                <a:solidFill>
                  <a:schemeClr val="tx1">
                    <a:tint val="75000"/>
                  </a:schemeClr>
                </a:solidFill>
              </a:defRPr>
            </a:lvl4pPr>
            <a:lvl5pPr marL="3169859" indent="0">
              <a:buNone/>
              <a:defRPr sz="2773">
                <a:solidFill>
                  <a:schemeClr val="tx1">
                    <a:tint val="75000"/>
                  </a:schemeClr>
                </a:solidFill>
              </a:defRPr>
            </a:lvl5pPr>
            <a:lvl6pPr marL="3962324" indent="0">
              <a:buNone/>
              <a:defRPr sz="2773">
                <a:solidFill>
                  <a:schemeClr val="tx1">
                    <a:tint val="75000"/>
                  </a:schemeClr>
                </a:solidFill>
              </a:defRPr>
            </a:lvl6pPr>
            <a:lvl7pPr marL="4754789" indent="0">
              <a:buNone/>
              <a:defRPr sz="2773">
                <a:solidFill>
                  <a:schemeClr val="tx1">
                    <a:tint val="75000"/>
                  </a:schemeClr>
                </a:solidFill>
              </a:defRPr>
            </a:lvl7pPr>
            <a:lvl8pPr marL="5547253" indent="0">
              <a:buNone/>
              <a:defRPr sz="2773">
                <a:solidFill>
                  <a:schemeClr val="tx1">
                    <a:tint val="75000"/>
                  </a:schemeClr>
                </a:solidFill>
              </a:defRPr>
            </a:lvl8pPr>
            <a:lvl9pPr marL="6339718" indent="0">
              <a:buNone/>
              <a:defRPr sz="277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1834831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3164417"/>
            <a:ext cx="7772400" cy="75423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3164417"/>
            <a:ext cx="7772400" cy="75423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803093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32886"/>
            <a:ext cx="15773400" cy="229764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914016"/>
            <a:ext cx="7736680" cy="1428114"/>
          </a:xfrm>
        </p:spPr>
        <p:txBody>
          <a:bodyPr anchor="b"/>
          <a:lstStyle>
            <a:lvl1pPr marL="0" indent="0">
              <a:buNone/>
              <a:defRPr sz="4160" b="1"/>
            </a:lvl1pPr>
            <a:lvl2pPr marL="792465" indent="0">
              <a:buNone/>
              <a:defRPr sz="3467" b="1"/>
            </a:lvl2pPr>
            <a:lvl3pPr marL="1584930" indent="0">
              <a:buNone/>
              <a:defRPr sz="3120" b="1"/>
            </a:lvl3pPr>
            <a:lvl4pPr marL="2377394" indent="0">
              <a:buNone/>
              <a:defRPr sz="2773" b="1"/>
            </a:lvl4pPr>
            <a:lvl5pPr marL="3169859" indent="0">
              <a:buNone/>
              <a:defRPr sz="2773" b="1"/>
            </a:lvl5pPr>
            <a:lvl6pPr marL="3962324" indent="0">
              <a:buNone/>
              <a:defRPr sz="2773" b="1"/>
            </a:lvl6pPr>
            <a:lvl7pPr marL="4754789" indent="0">
              <a:buNone/>
              <a:defRPr sz="2773" b="1"/>
            </a:lvl7pPr>
            <a:lvl8pPr marL="5547253" indent="0">
              <a:buNone/>
              <a:defRPr sz="2773" b="1"/>
            </a:lvl8pPr>
            <a:lvl9pPr marL="6339718" indent="0">
              <a:buNone/>
              <a:defRPr sz="2773" b="1"/>
            </a:lvl9pPr>
          </a:lstStyle>
          <a:p>
            <a:pPr lvl="0"/>
            <a:r>
              <a:rPr lang="en-US"/>
              <a:t>Edit Master text styles</a:t>
            </a:r>
          </a:p>
        </p:txBody>
      </p:sp>
      <p:sp>
        <p:nvSpPr>
          <p:cNvPr id="4" name="Content Placeholder 3"/>
          <p:cNvSpPr>
            <a:spLocks noGrp="1"/>
          </p:cNvSpPr>
          <p:nvPr>
            <p:ph sz="half" idx="2"/>
          </p:nvPr>
        </p:nvSpPr>
        <p:spPr>
          <a:xfrm>
            <a:off x="1259684" y="4342130"/>
            <a:ext cx="7736680" cy="63866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914016"/>
            <a:ext cx="7774782" cy="1428114"/>
          </a:xfrm>
        </p:spPr>
        <p:txBody>
          <a:bodyPr anchor="b"/>
          <a:lstStyle>
            <a:lvl1pPr marL="0" indent="0">
              <a:buNone/>
              <a:defRPr sz="4160" b="1"/>
            </a:lvl1pPr>
            <a:lvl2pPr marL="792465" indent="0">
              <a:buNone/>
              <a:defRPr sz="3467" b="1"/>
            </a:lvl2pPr>
            <a:lvl3pPr marL="1584930" indent="0">
              <a:buNone/>
              <a:defRPr sz="3120" b="1"/>
            </a:lvl3pPr>
            <a:lvl4pPr marL="2377394" indent="0">
              <a:buNone/>
              <a:defRPr sz="2773" b="1"/>
            </a:lvl4pPr>
            <a:lvl5pPr marL="3169859" indent="0">
              <a:buNone/>
              <a:defRPr sz="2773" b="1"/>
            </a:lvl5pPr>
            <a:lvl6pPr marL="3962324" indent="0">
              <a:buNone/>
              <a:defRPr sz="2773" b="1"/>
            </a:lvl6pPr>
            <a:lvl7pPr marL="4754789" indent="0">
              <a:buNone/>
              <a:defRPr sz="2773" b="1"/>
            </a:lvl7pPr>
            <a:lvl8pPr marL="5547253" indent="0">
              <a:buNone/>
              <a:defRPr sz="2773" b="1"/>
            </a:lvl8pPr>
            <a:lvl9pPr marL="6339718" indent="0">
              <a:buNone/>
              <a:defRPr sz="2773" b="1"/>
            </a:lvl9pPr>
          </a:lstStyle>
          <a:p>
            <a:pPr lvl="0"/>
            <a:r>
              <a:rPr lang="en-US"/>
              <a:t>Edit Master text styles</a:t>
            </a:r>
          </a:p>
        </p:txBody>
      </p:sp>
      <p:sp>
        <p:nvSpPr>
          <p:cNvPr id="6" name="Content Placeholder 5"/>
          <p:cNvSpPr>
            <a:spLocks noGrp="1"/>
          </p:cNvSpPr>
          <p:nvPr>
            <p:ph sz="quarter" idx="4"/>
          </p:nvPr>
        </p:nvSpPr>
        <p:spPr>
          <a:xfrm>
            <a:off x="9258301" y="4342130"/>
            <a:ext cx="7774782" cy="63866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267074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2024393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3847066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792480"/>
            <a:ext cx="5898356" cy="2773680"/>
          </a:xfrm>
        </p:spPr>
        <p:txBody>
          <a:bodyPr anchor="b"/>
          <a:lstStyle>
            <a:lvl1pPr>
              <a:defRPr sz="5547"/>
            </a:lvl1pPr>
          </a:lstStyle>
          <a:p>
            <a:r>
              <a:rPr lang="en-US"/>
              <a:t>Click to edit Master title style</a:t>
            </a:r>
            <a:endParaRPr lang="en-US" dirty="0"/>
          </a:p>
        </p:txBody>
      </p:sp>
      <p:sp>
        <p:nvSpPr>
          <p:cNvPr id="3" name="Content Placeholder 2"/>
          <p:cNvSpPr>
            <a:spLocks noGrp="1"/>
          </p:cNvSpPr>
          <p:nvPr>
            <p:ph idx="1"/>
          </p:nvPr>
        </p:nvSpPr>
        <p:spPr>
          <a:xfrm>
            <a:off x="7774782" y="1711539"/>
            <a:ext cx="9258300" cy="8447617"/>
          </a:xfrm>
        </p:spPr>
        <p:txBody>
          <a:bodyPr/>
          <a:lstStyle>
            <a:lvl1pPr>
              <a:defRPr sz="5547"/>
            </a:lvl1pPr>
            <a:lvl2pPr>
              <a:defRPr sz="4853"/>
            </a:lvl2pPr>
            <a:lvl3pPr>
              <a:defRPr sz="4160"/>
            </a:lvl3pPr>
            <a:lvl4pPr>
              <a:defRPr sz="3467"/>
            </a:lvl4pPr>
            <a:lvl5pPr>
              <a:defRPr sz="3467"/>
            </a:lvl5pPr>
            <a:lvl6pPr>
              <a:defRPr sz="3467"/>
            </a:lvl6pPr>
            <a:lvl7pPr>
              <a:defRPr sz="3467"/>
            </a:lvl7pPr>
            <a:lvl8pPr>
              <a:defRPr sz="3467"/>
            </a:lvl8pPr>
            <a:lvl9pPr>
              <a:defRPr sz="34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566160"/>
            <a:ext cx="5898356" cy="6606753"/>
          </a:xfrm>
        </p:spPr>
        <p:txBody>
          <a:bodyPr/>
          <a:lstStyle>
            <a:lvl1pPr marL="0" indent="0">
              <a:buNone/>
              <a:defRPr sz="2773"/>
            </a:lvl1pPr>
            <a:lvl2pPr marL="792465" indent="0">
              <a:buNone/>
              <a:defRPr sz="2427"/>
            </a:lvl2pPr>
            <a:lvl3pPr marL="1584930" indent="0">
              <a:buNone/>
              <a:defRPr sz="2080"/>
            </a:lvl3pPr>
            <a:lvl4pPr marL="2377394" indent="0">
              <a:buNone/>
              <a:defRPr sz="1733"/>
            </a:lvl4pPr>
            <a:lvl5pPr marL="3169859" indent="0">
              <a:buNone/>
              <a:defRPr sz="1733"/>
            </a:lvl5pPr>
            <a:lvl6pPr marL="3962324" indent="0">
              <a:buNone/>
              <a:defRPr sz="1733"/>
            </a:lvl6pPr>
            <a:lvl7pPr marL="4754789" indent="0">
              <a:buNone/>
              <a:defRPr sz="1733"/>
            </a:lvl7pPr>
            <a:lvl8pPr marL="5547253" indent="0">
              <a:buNone/>
              <a:defRPr sz="1733"/>
            </a:lvl8pPr>
            <a:lvl9pPr marL="6339718" indent="0">
              <a:buNone/>
              <a:defRPr sz="1733"/>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2748125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792480"/>
            <a:ext cx="5898356" cy="2773680"/>
          </a:xfrm>
        </p:spPr>
        <p:txBody>
          <a:bodyPr anchor="b"/>
          <a:lstStyle>
            <a:lvl1pPr>
              <a:defRPr sz="5547"/>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711539"/>
            <a:ext cx="9258300" cy="8447617"/>
          </a:xfrm>
        </p:spPr>
        <p:txBody>
          <a:bodyPr anchor="t"/>
          <a:lstStyle>
            <a:lvl1pPr marL="0" indent="0">
              <a:buNone/>
              <a:defRPr sz="5547"/>
            </a:lvl1pPr>
            <a:lvl2pPr marL="792465" indent="0">
              <a:buNone/>
              <a:defRPr sz="4853"/>
            </a:lvl2pPr>
            <a:lvl3pPr marL="1584930" indent="0">
              <a:buNone/>
              <a:defRPr sz="4160"/>
            </a:lvl3pPr>
            <a:lvl4pPr marL="2377394" indent="0">
              <a:buNone/>
              <a:defRPr sz="3467"/>
            </a:lvl4pPr>
            <a:lvl5pPr marL="3169859" indent="0">
              <a:buNone/>
              <a:defRPr sz="3467"/>
            </a:lvl5pPr>
            <a:lvl6pPr marL="3962324" indent="0">
              <a:buNone/>
              <a:defRPr sz="3467"/>
            </a:lvl6pPr>
            <a:lvl7pPr marL="4754789" indent="0">
              <a:buNone/>
              <a:defRPr sz="3467"/>
            </a:lvl7pPr>
            <a:lvl8pPr marL="5547253" indent="0">
              <a:buNone/>
              <a:defRPr sz="3467"/>
            </a:lvl8pPr>
            <a:lvl9pPr marL="6339718" indent="0">
              <a:buNone/>
              <a:defRPr sz="3467"/>
            </a:lvl9pPr>
          </a:lstStyle>
          <a:p>
            <a:r>
              <a:rPr lang="en-US"/>
              <a:t>Click icon to add picture</a:t>
            </a:r>
            <a:endParaRPr lang="en-US" dirty="0"/>
          </a:p>
        </p:txBody>
      </p:sp>
      <p:sp>
        <p:nvSpPr>
          <p:cNvPr id="4" name="Text Placeholder 3"/>
          <p:cNvSpPr>
            <a:spLocks noGrp="1"/>
          </p:cNvSpPr>
          <p:nvPr>
            <p:ph type="body" sz="half" idx="2"/>
          </p:nvPr>
        </p:nvSpPr>
        <p:spPr>
          <a:xfrm>
            <a:off x="1259682" y="3566160"/>
            <a:ext cx="5898356" cy="6606753"/>
          </a:xfrm>
        </p:spPr>
        <p:txBody>
          <a:bodyPr/>
          <a:lstStyle>
            <a:lvl1pPr marL="0" indent="0">
              <a:buNone/>
              <a:defRPr sz="2773"/>
            </a:lvl1pPr>
            <a:lvl2pPr marL="792465" indent="0">
              <a:buNone/>
              <a:defRPr sz="2427"/>
            </a:lvl2pPr>
            <a:lvl3pPr marL="1584930" indent="0">
              <a:buNone/>
              <a:defRPr sz="2080"/>
            </a:lvl3pPr>
            <a:lvl4pPr marL="2377394" indent="0">
              <a:buNone/>
              <a:defRPr sz="1733"/>
            </a:lvl4pPr>
            <a:lvl5pPr marL="3169859" indent="0">
              <a:buNone/>
              <a:defRPr sz="1733"/>
            </a:lvl5pPr>
            <a:lvl6pPr marL="3962324" indent="0">
              <a:buNone/>
              <a:defRPr sz="1733"/>
            </a:lvl6pPr>
            <a:lvl7pPr marL="4754789" indent="0">
              <a:buNone/>
              <a:defRPr sz="1733"/>
            </a:lvl7pPr>
            <a:lvl8pPr marL="5547253" indent="0">
              <a:buNone/>
              <a:defRPr sz="1733"/>
            </a:lvl8pPr>
            <a:lvl9pPr marL="6339718" indent="0">
              <a:buNone/>
              <a:defRPr sz="1733"/>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3893760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632886"/>
            <a:ext cx="15773400" cy="229764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3164417"/>
            <a:ext cx="15773400" cy="754231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11017676"/>
            <a:ext cx="4114800" cy="632883"/>
          </a:xfrm>
          <a:prstGeom prst="rect">
            <a:avLst/>
          </a:prstGeom>
        </p:spPr>
        <p:txBody>
          <a:bodyPr vert="horz" lIns="91440" tIns="45720" rIns="91440" bIns="45720" rtlCol="0" anchor="ctr"/>
          <a:lstStyle>
            <a:lvl1pPr algn="l">
              <a:defRPr sz="208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6057900" y="11017676"/>
            <a:ext cx="6172200" cy="632883"/>
          </a:xfrm>
          <a:prstGeom prst="rect">
            <a:avLst/>
          </a:prstGeom>
        </p:spPr>
        <p:txBody>
          <a:bodyPr vert="horz" lIns="91440" tIns="45720" rIns="91440" bIns="45720" rtlCol="0" anchor="ctr"/>
          <a:lstStyle>
            <a:lvl1pPr algn="ctr">
              <a:defRPr sz="208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2915900" y="11017676"/>
            <a:ext cx="4114800" cy="632883"/>
          </a:xfrm>
          <a:prstGeom prst="rect">
            <a:avLst/>
          </a:prstGeom>
        </p:spPr>
        <p:txBody>
          <a:bodyPr vert="horz" lIns="91440" tIns="45720" rIns="91440" bIns="45720" rtlCol="0" anchor="ctr"/>
          <a:lstStyle>
            <a:lvl1pPr algn="r">
              <a:defRPr sz="2080">
                <a:solidFill>
                  <a:schemeClr val="tx1">
                    <a:tint val="75000"/>
                  </a:schemeClr>
                </a:solidFill>
              </a:defRPr>
            </a:lvl1p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42176117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wheel spokes="8"/>
    <p:sndAc>
      <p:stSnd loop="1">
        <p:snd r:embed="rId13" name="applause.wav"/>
      </p:stSnd>
    </p:sndAc>
  </p:transition>
  <p:txStyles>
    <p:titleStyle>
      <a:lvl1pPr algn="l" defTabSz="1584930" rtl="0" eaLnBrk="1" latinLnBrk="0" hangingPunct="1">
        <a:lnSpc>
          <a:spcPct val="90000"/>
        </a:lnSpc>
        <a:spcBef>
          <a:spcPct val="0"/>
        </a:spcBef>
        <a:buNone/>
        <a:defRPr sz="7627" kern="1200">
          <a:solidFill>
            <a:schemeClr val="tx1"/>
          </a:solidFill>
          <a:latin typeface="+mj-lt"/>
          <a:ea typeface="+mj-ea"/>
          <a:cs typeface="+mj-cs"/>
        </a:defRPr>
      </a:lvl1pPr>
    </p:titleStyle>
    <p:bodyStyle>
      <a:lvl1pPr marL="396232" indent="-396232" algn="l" defTabSz="1584930" rtl="0" eaLnBrk="1" latinLnBrk="0" hangingPunct="1">
        <a:lnSpc>
          <a:spcPct val="90000"/>
        </a:lnSpc>
        <a:spcBef>
          <a:spcPts val="1733"/>
        </a:spcBef>
        <a:buFont typeface="Arial" panose="020B0604020202020204" pitchFamily="34" charset="0"/>
        <a:buChar char="•"/>
        <a:defRPr sz="4853" kern="1200">
          <a:solidFill>
            <a:schemeClr val="tx1"/>
          </a:solidFill>
          <a:latin typeface="+mn-lt"/>
          <a:ea typeface="+mn-ea"/>
          <a:cs typeface="+mn-cs"/>
        </a:defRPr>
      </a:lvl1pPr>
      <a:lvl2pPr marL="1188697" indent="-396232" algn="l" defTabSz="1584930" rtl="0" eaLnBrk="1" latinLnBrk="0" hangingPunct="1">
        <a:lnSpc>
          <a:spcPct val="90000"/>
        </a:lnSpc>
        <a:spcBef>
          <a:spcPts val="867"/>
        </a:spcBef>
        <a:buFont typeface="Arial" panose="020B0604020202020204" pitchFamily="34" charset="0"/>
        <a:buChar char="•"/>
        <a:defRPr sz="4160" kern="1200">
          <a:solidFill>
            <a:schemeClr val="tx1"/>
          </a:solidFill>
          <a:latin typeface="+mn-lt"/>
          <a:ea typeface="+mn-ea"/>
          <a:cs typeface="+mn-cs"/>
        </a:defRPr>
      </a:lvl2pPr>
      <a:lvl3pPr marL="1981162" indent="-396232" algn="l" defTabSz="1584930" rtl="0" eaLnBrk="1" latinLnBrk="0" hangingPunct="1">
        <a:lnSpc>
          <a:spcPct val="90000"/>
        </a:lnSpc>
        <a:spcBef>
          <a:spcPts val="867"/>
        </a:spcBef>
        <a:buFont typeface="Arial" panose="020B0604020202020204" pitchFamily="34" charset="0"/>
        <a:buChar char="•"/>
        <a:defRPr sz="3467" kern="1200">
          <a:solidFill>
            <a:schemeClr val="tx1"/>
          </a:solidFill>
          <a:latin typeface="+mn-lt"/>
          <a:ea typeface="+mn-ea"/>
          <a:cs typeface="+mn-cs"/>
        </a:defRPr>
      </a:lvl3pPr>
      <a:lvl4pPr marL="2773627"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4pPr>
      <a:lvl5pPr marL="3566091"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5pPr>
      <a:lvl6pPr marL="4358556"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6pPr>
      <a:lvl7pPr marL="5151021"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7pPr>
      <a:lvl8pPr marL="5943486"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8pPr>
      <a:lvl9pPr marL="6735950"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9pPr>
    </p:bodyStyle>
    <p:otherStyle>
      <a:defPPr>
        <a:defRPr lang="en-US"/>
      </a:defPPr>
      <a:lvl1pPr marL="0" algn="l" defTabSz="1584930" rtl="0" eaLnBrk="1" latinLnBrk="0" hangingPunct="1">
        <a:defRPr sz="3120" kern="1200">
          <a:solidFill>
            <a:schemeClr val="tx1"/>
          </a:solidFill>
          <a:latin typeface="+mn-lt"/>
          <a:ea typeface="+mn-ea"/>
          <a:cs typeface="+mn-cs"/>
        </a:defRPr>
      </a:lvl1pPr>
      <a:lvl2pPr marL="792465" algn="l" defTabSz="1584930" rtl="0" eaLnBrk="1" latinLnBrk="0" hangingPunct="1">
        <a:defRPr sz="3120" kern="1200">
          <a:solidFill>
            <a:schemeClr val="tx1"/>
          </a:solidFill>
          <a:latin typeface="+mn-lt"/>
          <a:ea typeface="+mn-ea"/>
          <a:cs typeface="+mn-cs"/>
        </a:defRPr>
      </a:lvl2pPr>
      <a:lvl3pPr marL="1584930" algn="l" defTabSz="1584930" rtl="0" eaLnBrk="1" latinLnBrk="0" hangingPunct="1">
        <a:defRPr sz="3120" kern="1200">
          <a:solidFill>
            <a:schemeClr val="tx1"/>
          </a:solidFill>
          <a:latin typeface="+mn-lt"/>
          <a:ea typeface="+mn-ea"/>
          <a:cs typeface="+mn-cs"/>
        </a:defRPr>
      </a:lvl3pPr>
      <a:lvl4pPr marL="2377394" algn="l" defTabSz="1584930" rtl="0" eaLnBrk="1" latinLnBrk="0" hangingPunct="1">
        <a:defRPr sz="3120" kern="1200">
          <a:solidFill>
            <a:schemeClr val="tx1"/>
          </a:solidFill>
          <a:latin typeface="+mn-lt"/>
          <a:ea typeface="+mn-ea"/>
          <a:cs typeface="+mn-cs"/>
        </a:defRPr>
      </a:lvl4pPr>
      <a:lvl5pPr marL="3169859" algn="l" defTabSz="1584930" rtl="0" eaLnBrk="1" latinLnBrk="0" hangingPunct="1">
        <a:defRPr sz="3120" kern="1200">
          <a:solidFill>
            <a:schemeClr val="tx1"/>
          </a:solidFill>
          <a:latin typeface="+mn-lt"/>
          <a:ea typeface="+mn-ea"/>
          <a:cs typeface="+mn-cs"/>
        </a:defRPr>
      </a:lvl5pPr>
      <a:lvl6pPr marL="3962324" algn="l" defTabSz="1584930" rtl="0" eaLnBrk="1" latinLnBrk="0" hangingPunct="1">
        <a:defRPr sz="3120" kern="1200">
          <a:solidFill>
            <a:schemeClr val="tx1"/>
          </a:solidFill>
          <a:latin typeface="+mn-lt"/>
          <a:ea typeface="+mn-ea"/>
          <a:cs typeface="+mn-cs"/>
        </a:defRPr>
      </a:lvl6pPr>
      <a:lvl7pPr marL="4754789" algn="l" defTabSz="1584930" rtl="0" eaLnBrk="1" latinLnBrk="0" hangingPunct="1">
        <a:defRPr sz="3120" kern="1200">
          <a:solidFill>
            <a:schemeClr val="tx1"/>
          </a:solidFill>
          <a:latin typeface="+mn-lt"/>
          <a:ea typeface="+mn-ea"/>
          <a:cs typeface="+mn-cs"/>
        </a:defRPr>
      </a:lvl7pPr>
      <a:lvl8pPr marL="5547253" algn="l" defTabSz="1584930" rtl="0" eaLnBrk="1" latinLnBrk="0" hangingPunct="1">
        <a:defRPr sz="3120" kern="1200">
          <a:solidFill>
            <a:schemeClr val="tx1"/>
          </a:solidFill>
          <a:latin typeface="+mn-lt"/>
          <a:ea typeface="+mn-ea"/>
          <a:cs typeface="+mn-cs"/>
        </a:defRPr>
      </a:lvl8pPr>
      <a:lvl9pPr marL="6339718" algn="l" defTabSz="1584930" rtl="0" eaLnBrk="1" latinLnBrk="0" hangingPunct="1">
        <a:defRPr sz="31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632886"/>
            <a:ext cx="15773400" cy="229764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3164417"/>
            <a:ext cx="15773400" cy="754231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11017676"/>
            <a:ext cx="4114800" cy="632883"/>
          </a:xfrm>
          <a:prstGeom prst="rect">
            <a:avLst/>
          </a:prstGeom>
        </p:spPr>
        <p:txBody>
          <a:bodyPr vert="horz" lIns="91440" tIns="45720" rIns="91440" bIns="45720" rtlCol="0" anchor="ctr"/>
          <a:lstStyle>
            <a:lvl1pPr algn="l">
              <a:defRPr sz="208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6057900" y="11017676"/>
            <a:ext cx="6172200" cy="632883"/>
          </a:xfrm>
          <a:prstGeom prst="rect">
            <a:avLst/>
          </a:prstGeom>
        </p:spPr>
        <p:txBody>
          <a:bodyPr vert="horz" lIns="91440" tIns="45720" rIns="91440" bIns="45720" rtlCol="0" anchor="ctr"/>
          <a:lstStyle>
            <a:lvl1pPr algn="ctr">
              <a:defRPr sz="208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2915900" y="11017676"/>
            <a:ext cx="4114800" cy="632883"/>
          </a:xfrm>
          <a:prstGeom prst="rect">
            <a:avLst/>
          </a:prstGeom>
        </p:spPr>
        <p:txBody>
          <a:bodyPr vert="horz" lIns="91440" tIns="45720" rIns="91440" bIns="45720" rtlCol="0" anchor="ctr"/>
          <a:lstStyle>
            <a:lvl1pPr algn="r">
              <a:defRPr sz="2080">
                <a:solidFill>
                  <a:schemeClr val="tx1">
                    <a:tint val="75000"/>
                  </a:schemeClr>
                </a:solidFill>
              </a:defRPr>
            </a:lvl1pPr>
          </a:lstStyle>
          <a:p>
            <a:fld id="{E71739CF-B0EF-41B8-B547-19B153E5A52F}" type="slidenum">
              <a:rPr lang="en-US" altLang="en-US" smtClean="0"/>
              <a:t>‹#›</a:t>
            </a:fld>
            <a:endParaRPr lang="en-US" altLang="en-US"/>
          </a:p>
        </p:txBody>
      </p:sp>
    </p:spTree>
    <p:extLst>
      <p:ext uri="{BB962C8B-B14F-4D97-AF65-F5344CB8AC3E}">
        <p14:creationId xmlns:p14="http://schemas.microsoft.com/office/powerpoint/2010/main" val="20999746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lvl1pPr algn="l" defTabSz="1584930" rtl="0" eaLnBrk="1" latinLnBrk="0" hangingPunct="1">
        <a:lnSpc>
          <a:spcPct val="90000"/>
        </a:lnSpc>
        <a:spcBef>
          <a:spcPct val="0"/>
        </a:spcBef>
        <a:buNone/>
        <a:defRPr sz="7627" kern="1200">
          <a:solidFill>
            <a:schemeClr val="tx1"/>
          </a:solidFill>
          <a:latin typeface="+mj-lt"/>
          <a:ea typeface="+mj-ea"/>
          <a:cs typeface="+mj-cs"/>
        </a:defRPr>
      </a:lvl1pPr>
    </p:titleStyle>
    <p:bodyStyle>
      <a:lvl1pPr marL="396232" indent="-396232" algn="l" defTabSz="1584930" rtl="0" eaLnBrk="1" latinLnBrk="0" hangingPunct="1">
        <a:lnSpc>
          <a:spcPct val="90000"/>
        </a:lnSpc>
        <a:spcBef>
          <a:spcPts val="1733"/>
        </a:spcBef>
        <a:buFont typeface="Arial" panose="020B0604020202020204" pitchFamily="34" charset="0"/>
        <a:buChar char="•"/>
        <a:defRPr sz="4853" kern="1200">
          <a:solidFill>
            <a:schemeClr val="tx1"/>
          </a:solidFill>
          <a:latin typeface="+mn-lt"/>
          <a:ea typeface="+mn-ea"/>
          <a:cs typeface="+mn-cs"/>
        </a:defRPr>
      </a:lvl1pPr>
      <a:lvl2pPr marL="1188697" indent="-396232" algn="l" defTabSz="1584930" rtl="0" eaLnBrk="1" latinLnBrk="0" hangingPunct="1">
        <a:lnSpc>
          <a:spcPct val="90000"/>
        </a:lnSpc>
        <a:spcBef>
          <a:spcPts val="867"/>
        </a:spcBef>
        <a:buFont typeface="Arial" panose="020B0604020202020204" pitchFamily="34" charset="0"/>
        <a:buChar char="•"/>
        <a:defRPr sz="4160" kern="1200">
          <a:solidFill>
            <a:schemeClr val="tx1"/>
          </a:solidFill>
          <a:latin typeface="+mn-lt"/>
          <a:ea typeface="+mn-ea"/>
          <a:cs typeface="+mn-cs"/>
        </a:defRPr>
      </a:lvl2pPr>
      <a:lvl3pPr marL="1981162" indent="-396232" algn="l" defTabSz="1584930" rtl="0" eaLnBrk="1" latinLnBrk="0" hangingPunct="1">
        <a:lnSpc>
          <a:spcPct val="90000"/>
        </a:lnSpc>
        <a:spcBef>
          <a:spcPts val="867"/>
        </a:spcBef>
        <a:buFont typeface="Arial" panose="020B0604020202020204" pitchFamily="34" charset="0"/>
        <a:buChar char="•"/>
        <a:defRPr sz="3467" kern="1200">
          <a:solidFill>
            <a:schemeClr val="tx1"/>
          </a:solidFill>
          <a:latin typeface="+mn-lt"/>
          <a:ea typeface="+mn-ea"/>
          <a:cs typeface="+mn-cs"/>
        </a:defRPr>
      </a:lvl3pPr>
      <a:lvl4pPr marL="2773627"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4pPr>
      <a:lvl5pPr marL="3566091"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5pPr>
      <a:lvl6pPr marL="4358556"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6pPr>
      <a:lvl7pPr marL="5151021"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7pPr>
      <a:lvl8pPr marL="5943486"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8pPr>
      <a:lvl9pPr marL="6735950"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9pPr>
    </p:bodyStyle>
    <p:otherStyle>
      <a:defPPr>
        <a:defRPr lang="en-US"/>
      </a:defPPr>
      <a:lvl1pPr marL="0" algn="l" defTabSz="1584930" rtl="0" eaLnBrk="1" latinLnBrk="0" hangingPunct="1">
        <a:defRPr sz="3120" kern="1200">
          <a:solidFill>
            <a:schemeClr val="tx1"/>
          </a:solidFill>
          <a:latin typeface="+mn-lt"/>
          <a:ea typeface="+mn-ea"/>
          <a:cs typeface="+mn-cs"/>
        </a:defRPr>
      </a:lvl1pPr>
      <a:lvl2pPr marL="792465" algn="l" defTabSz="1584930" rtl="0" eaLnBrk="1" latinLnBrk="0" hangingPunct="1">
        <a:defRPr sz="3120" kern="1200">
          <a:solidFill>
            <a:schemeClr val="tx1"/>
          </a:solidFill>
          <a:latin typeface="+mn-lt"/>
          <a:ea typeface="+mn-ea"/>
          <a:cs typeface="+mn-cs"/>
        </a:defRPr>
      </a:lvl2pPr>
      <a:lvl3pPr marL="1584930" algn="l" defTabSz="1584930" rtl="0" eaLnBrk="1" latinLnBrk="0" hangingPunct="1">
        <a:defRPr sz="3120" kern="1200">
          <a:solidFill>
            <a:schemeClr val="tx1"/>
          </a:solidFill>
          <a:latin typeface="+mn-lt"/>
          <a:ea typeface="+mn-ea"/>
          <a:cs typeface="+mn-cs"/>
        </a:defRPr>
      </a:lvl3pPr>
      <a:lvl4pPr marL="2377394" algn="l" defTabSz="1584930" rtl="0" eaLnBrk="1" latinLnBrk="0" hangingPunct="1">
        <a:defRPr sz="3120" kern="1200">
          <a:solidFill>
            <a:schemeClr val="tx1"/>
          </a:solidFill>
          <a:latin typeface="+mn-lt"/>
          <a:ea typeface="+mn-ea"/>
          <a:cs typeface="+mn-cs"/>
        </a:defRPr>
      </a:lvl4pPr>
      <a:lvl5pPr marL="3169859" algn="l" defTabSz="1584930" rtl="0" eaLnBrk="1" latinLnBrk="0" hangingPunct="1">
        <a:defRPr sz="3120" kern="1200">
          <a:solidFill>
            <a:schemeClr val="tx1"/>
          </a:solidFill>
          <a:latin typeface="+mn-lt"/>
          <a:ea typeface="+mn-ea"/>
          <a:cs typeface="+mn-cs"/>
        </a:defRPr>
      </a:lvl5pPr>
      <a:lvl6pPr marL="3962324" algn="l" defTabSz="1584930" rtl="0" eaLnBrk="1" latinLnBrk="0" hangingPunct="1">
        <a:defRPr sz="3120" kern="1200">
          <a:solidFill>
            <a:schemeClr val="tx1"/>
          </a:solidFill>
          <a:latin typeface="+mn-lt"/>
          <a:ea typeface="+mn-ea"/>
          <a:cs typeface="+mn-cs"/>
        </a:defRPr>
      </a:lvl6pPr>
      <a:lvl7pPr marL="4754789" algn="l" defTabSz="1584930" rtl="0" eaLnBrk="1" latinLnBrk="0" hangingPunct="1">
        <a:defRPr sz="3120" kern="1200">
          <a:solidFill>
            <a:schemeClr val="tx1"/>
          </a:solidFill>
          <a:latin typeface="+mn-lt"/>
          <a:ea typeface="+mn-ea"/>
          <a:cs typeface="+mn-cs"/>
        </a:defRPr>
      </a:lvl7pPr>
      <a:lvl8pPr marL="5547253" algn="l" defTabSz="1584930" rtl="0" eaLnBrk="1" latinLnBrk="0" hangingPunct="1">
        <a:defRPr sz="3120" kern="1200">
          <a:solidFill>
            <a:schemeClr val="tx1"/>
          </a:solidFill>
          <a:latin typeface="+mn-lt"/>
          <a:ea typeface="+mn-ea"/>
          <a:cs typeface="+mn-cs"/>
        </a:defRPr>
      </a:lvl8pPr>
      <a:lvl9pPr marL="6339718" algn="l" defTabSz="1584930" rtl="0" eaLnBrk="1" latinLnBrk="0" hangingPunct="1">
        <a:defRPr sz="31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customXml" Target="../ink/ink1.xml"/><Relationship Id="rId7" Type="http://schemas.openxmlformats.org/officeDocument/2006/relationships/image" Target="../media/image3.wm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10" Type="http://schemas.openxmlformats.org/officeDocument/2006/relationships/image" Target="../media/image6.gif"/><Relationship Id="rId4" Type="http://schemas.openxmlformats.org/officeDocument/2006/relationships/image" Target="../media/image1.emf"/><Relationship Id="rId9" Type="http://schemas.openxmlformats.org/officeDocument/2006/relationships/image" Target="../media/image5.gif"/></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BCBB752C-E596-4B25-BE52-EC1BD67C4446}"/>
                  </a:ext>
                </a:extLst>
              </p14:cNvPr>
              <p14:cNvContentPartPr/>
              <p14:nvPr/>
            </p14:nvContentPartPr>
            <p14:xfrm>
              <a:off x="9112275" y="6220720"/>
              <a:ext cx="13017" cy="182"/>
            </p14:xfrm>
          </p:contentPart>
        </mc:Choice>
        <mc:Fallback xmlns="">
          <p:pic>
            <p:nvPicPr>
              <p:cNvPr id="19" name="Ink 18">
                <a:extLst>
                  <a:ext uri="{FF2B5EF4-FFF2-40B4-BE49-F238E27FC236}">
                    <a16:creationId xmlns:a16="http://schemas.microsoft.com/office/drawing/2014/main" id="{BCBB752C-E596-4B25-BE52-EC1BD67C4446}"/>
                  </a:ext>
                </a:extLst>
              </p:cNvPr>
              <p:cNvPicPr/>
              <p:nvPr/>
            </p:nvPicPr>
            <p:blipFill>
              <a:blip r:embed="rId4"/>
              <a:stretch>
                <a:fillRect/>
              </a:stretch>
            </p:blipFill>
            <p:spPr>
              <a:xfrm>
                <a:off x="9058037" y="6166120"/>
                <a:ext cx="121492" cy="109382"/>
              </a:xfrm>
              <a:prstGeom prst="rect">
                <a:avLst/>
              </a:prstGeom>
            </p:spPr>
          </p:pic>
        </mc:Fallback>
      </mc:AlternateContent>
      <p:sp>
        <p:nvSpPr>
          <p:cNvPr id="20" name="Rectangle 19">
            <a:extLst>
              <a:ext uri="{FF2B5EF4-FFF2-40B4-BE49-F238E27FC236}">
                <a16:creationId xmlns:a16="http://schemas.microsoft.com/office/drawing/2014/main" id="{0E6A1645-91B6-4641-9F48-0ED355BB1622}"/>
              </a:ext>
            </a:extLst>
          </p:cNvPr>
          <p:cNvSpPr/>
          <p:nvPr/>
        </p:nvSpPr>
        <p:spPr>
          <a:xfrm>
            <a:off x="7100888" y="5586413"/>
            <a:ext cx="4048125" cy="1602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7"/>
          </a:p>
        </p:txBody>
      </p:sp>
      <p:pic>
        <p:nvPicPr>
          <p:cNvPr id="3076" name="Picture 2" descr="Hình nền Powerpoint đẹp tạo nên một Slide chuyên nghiệ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811" y="596503"/>
            <a:ext cx="1737779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4876800" y="2698077"/>
            <a:ext cx="10096075" cy="1416723"/>
          </a:xfrm>
          <a:prstGeom prst="rect">
            <a:avLst/>
          </a:prstGeom>
          <a:noFill/>
        </p:spPr>
        <p:txBody>
          <a:bodyPr wrap="square" lIns="61902" tIns="30951" rIns="61902" bIns="30951">
            <a:spAutoFit/>
            <a:scene3d>
              <a:camera prst="orthographicFront"/>
              <a:lightRig rig="soft" dir="t">
                <a:rot lat="0" lon="0" rev="15600000"/>
              </a:lightRig>
            </a:scene3d>
            <a:sp3d extrusionH="57150" prstMaterial="softEdge">
              <a:bevelT w="25400" h="38100"/>
            </a:sp3d>
          </a:bodyPr>
          <a:lstStyle/>
          <a:p>
            <a:pPr algn="ctr" eaLnBrk="1" hangingPunct="1">
              <a:defRPr/>
            </a:pPr>
            <a:r>
              <a:rPr lang="en-US" sz="8800" b="1" u="sng" dirty="0">
                <a:ln/>
                <a:solidFill>
                  <a:srgbClr val="0070C0"/>
                </a:solidFill>
                <a:latin typeface="Times New Roman" panose="02020603050405020304" pitchFamily="18" charset="0"/>
                <a:cs typeface="Times New Roman" panose="02020603050405020304" pitchFamily="18" charset="0"/>
              </a:rPr>
              <a:t>Chính tả: </a:t>
            </a:r>
          </a:p>
        </p:txBody>
      </p:sp>
      <p:grpSp>
        <p:nvGrpSpPr>
          <p:cNvPr id="3081" name="Group 18"/>
          <p:cNvGrpSpPr>
            <a:grpSpLocks/>
          </p:cNvGrpSpPr>
          <p:nvPr/>
        </p:nvGrpSpPr>
        <p:grpSpPr bwMode="auto">
          <a:xfrm>
            <a:off x="2868834" y="1491854"/>
            <a:ext cx="3262313" cy="2788445"/>
            <a:chOff x="5225" y="9336"/>
            <a:chExt cx="2520" cy="1749"/>
          </a:xfrm>
        </p:grpSpPr>
        <p:sp>
          <p:nvSpPr>
            <p:cNvPr id="2" name="AutoShape 27" descr="2"/>
            <p:cNvSpPr>
              <a:spLocks noChangeArrowheads="1"/>
            </p:cNvSpPr>
            <p:nvPr/>
          </p:nvSpPr>
          <p:spPr bwMode="auto">
            <a:xfrm>
              <a:off x="5225" y="10186"/>
              <a:ext cx="2520" cy="899"/>
            </a:xfrm>
            <a:prstGeom prst="wave">
              <a:avLst>
                <a:gd name="adj1" fmla="val 20644"/>
                <a:gd name="adj2" fmla="val 0"/>
              </a:avLst>
            </a:prstGeom>
            <a:blipFill dpi="0" rotWithShape="0">
              <a:blip r:embed="rId6"/>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61226" tIns="30614" rIns="61226" bIns="30614"/>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en-US" altLang="en-US" sz="1206">
                <a:cs typeface="Times New Roman" panose="02020603050405020304" pitchFamily="18" charset="0"/>
              </a:endParaRPr>
            </a:p>
          </p:txBody>
        </p:sp>
        <p:pic>
          <p:nvPicPr>
            <p:cNvPr id="3111" name="Picture 25" descr="BOOK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24" descr="BOOK1"/>
            <p:cNvSpPr>
              <a:spLocks noChangeAspect="1" noChangeArrowheads="1"/>
            </p:cNvSpPr>
            <p:nvPr/>
          </p:nvSpPr>
          <p:spPr bwMode="auto">
            <a:xfrm>
              <a:off x="5841" y="9848"/>
              <a:ext cx="1635"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en-US" altLang="en-US" sz="1206"/>
            </a:p>
          </p:txBody>
        </p:sp>
        <p:sp>
          <p:nvSpPr>
            <p:cNvPr id="4" name="Picture 23" descr="QUILLPEN"/>
            <p:cNvSpPr>
              <a:spLocks noChangeAspect="1" noChangeArrowheads="1"/>
            </p:cNvSpPr>
            <p:nvPr/>
          </p:nvSpPr>
          <p:spPr bwMode="auto">
            <a:xfrm>
              <a:off x="5615" y="9336"/>
              <a:ext cx="703" cy="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en-US" altLang="en-US" sz="1206"/>
            </a:p>
          </p:txBody>
        </p:sp>
        <p:sp>
          <p:nvSpPr>
            <p:cNvPr id="5" name="Text Box 22"/>
            <p:cNvSpPr txBox="1">
              <a:spLocks noChangeArrowheads="1"/>
            </p:cNvSpPr>
            <p:nvPr/>
          </p:nvSpPr>
          <p:spPr bwMode="auto">
            <a:xfrm>
              <a:off x="5867" y="9898"/>
              <a:ext cx="899" cy="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226" tIns="30614" rIns="61226" bIns="30614"/>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en-US" altLang="en-US" sz="536">
                  <a:latin typeface="Times New Roman" panose="02020603050405020304" pitchFamily="18" charset="0"/>
                  <a:cs typeface="Times New Roman" panose="02020603050405020304" pitchFamily="18" charset="0"/>
                </a:rPr>
                <a:t> </a:t>
              </a:r>
              <a:endParaRPr lang="en-US" altLang="en-US" sz="3215">
                <a:latin typeface="Times New Roman" panose="02020603050405020304" pitchFamily="18" charset="0"/>
                <a:cs typeface="Times New Roman" panose="02020603050405020304" pitchFamily="18" charset="0"/>
              </a:endParaRPr>
            </a:p>
          </p:txBody>
        </p:sp>
        <p:sp>
          <p:nvSpPr>
            <p:cNvPr id="3115"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607" kern="10">
                  <a:solidFill>
                    <a:srgbClr val="FFFFFF"/>
                  </a:solidFill>
                  <a:cs typeface="Arial" panose="020B0604020202020204" pitchFamily="34" charset="0"/>
                </a:rPr>
                <a:t>ÀM </a:t>
              </a:r>
            </a:p>
          </p:txBody>
        </p:sp>
      </p:grpSp>
      <p:pic>
        <p:nvPicPr>
          <p:cNvPr id="3082" name="Picture 4"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03834" y="9203532"/>
            <a:ext cx="373856"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4"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15463" y="9765507"/>
            <a:ext cx="37385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4"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89822" y="6822282"/>
            <a:ext cx="373856"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4"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87350" y="5774532"/>
            <a:ext cx="37385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251034" y="9203532"/>
            <a:ext cx="804863"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467352" y="6072190"/>
            <a:ext cx="804863"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149013" y="3407570"/>
            <a:ext cx="802482"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55572" y="5384007"/>
            <a:ext cx="802481"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472365" y="6979445"/>
            <a:ext cx="804863"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208422" y="4171950"/>
            <a:ext cx="802481"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786813" y="4019552"/>
            <a:ext cx="802482"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232359" y="7155657"/>
            <a:ext cx="802481"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 name="Picture 4"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2257" y="8927307"/>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5" name="Picture 6" descr="F:\HINH ANH\HinhDong\Hoa\h14.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460092">
            <a:off x="3507584" y="7943850"/>
            <a:ext cx="131683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6" descr="F:\HINH ANH\HinhDong\Hoa\h14.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4697367">
            <a:off x="13477877" y="7962902"/>
            <a:ext cx="1316831" cy="117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7" name="WordArt 3"/>
          <p:cNvSpPr>
            <a:spLocks noChangeArrowheads="1" noChangeShapeType="1" noTextEdit="1"/>
          </p:cNvSpPr>
          <p:nvPr/>
        </p:nvSpPr>
        <p:spPr bwMode="auto">
          <a:xfrm>
            <a:off x="3864630" y="4864441"/>
            <a:ext cx="11539538" cy="2671763"/>
          </a:xfrm>
          <a:prstGeom prst="rect">
            <a:avLst/>
          </a:prstGeom>
        </p:spPr>
        <p:txBody>
          <a:bodyPr wrap="none" fromWordArt="1">
            <a:prstTxWarp prst="textPlain">
              <a:avLst>
                <a:gd name="adj" fmla="val 50000"/>
              </a:avLst>
            </a:prstTxWarp>
          </a:bodyPr>
          <a:lstStyle/>
          <a:p>
            <a:pPr algn="ctr"/>
            <a:r>
              <a:rPr lang="en-US" sz="8553"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ĐẤT NƯỚC</a:t>
            </a:r>
          </a:p>
        </p:txBody>
      </p:sp>
      <p:pic>
        <p:nvPicPr>
          <p:cNvPr id="3098"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452940" y="5231609"/>
            <a:ext cx="8048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9"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970547" y="4683920"/>
            <a:ext cx="8048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0"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375109" y="2886077"/>
            <a:ext cx="804863"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1"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2318209" y="7353302"/>
            <a:ext cx="802481"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622759" y="9093997"/>
            <a:ext cx="8048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3"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529390" y="8341520"/>
            <a:ext cx="807245"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4"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3020677" y="9053515"/>
            <a:ext cx="804863"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5"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3649325" y="5081590"/>
            <a:ext cx="802482"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6"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424488" y="7262813"/>
            <a:ext cx="80248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5368955"/>
      </p:ext>
    </p:extLst>
  </p:cSld>
  <p:clrMapOvr>
    <a:masterClrMapping/>
  </p:clrMapOvr>
  <p:transition spd="slow">
    <p:wheel spokes="8"/>
    <p:sndAc>
      <p:stSnd loop="1">
        <p:snd r:embed="rId2" name="applause.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txBox="1">
            <a:spLocks noChangeArrowheads="1"/>
          </p:cNvSpPr>
          <p:nvPr/>
        </p:nvSpPr>
        <p:spPr bwMode="auto">
          <a:xfrm>
            <a:off x="3429000" y="10782300"/>
            <a:ext cx="1188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6000" b="1" dirty="0">
                <a:cs typeface="Arial" panose="020B0604020202020204" pitchFamily="34" charset="0"/>
              </a:rPr>
              <a:t>    </a:t>
            </a:r>
            <a:r>
              <a:rPr lang="en-US" altLang="en-US" sz="6000" b="1" dirty="0">
                <a:latin typeface="Times New Roman" panose="02020603050405020304" pitchFamily="18" charset="0"/>
                <a:cs typeface="Times New Roman" panose="02020603050405020304" pitchFamily="18" charset="0"/>
              </a:rPr>
              <a:t>Huân </a:t>
            </a:r>
            <a:r>
              <a:rPr lang="en-US" altLang="en-US" sz="6000" b="1" dirty="0" err="1">
                <a:latin typeface="Times New Roman" panose="02020603050405020304" pitchFamily="18" charset="0"/>
                <a:cs typeface="Times New Roman" panose="02020603050405020304" pitchFamily="18" charset="0"/>
              </a:rPr>
              <a:t>ch</a:t>
            </a:r>
            <a:r>
              <a:rPr lang="vi-VN" altLang="en-US" sz="6000" b="1" dirty="0">
                <a:latin typeface="Times New Roman" panose="02020603050405020304" pitchFamily="18" charset="0"/>
                <a:cs typeface="Times New Roman" panose="02020603050405020304" pitchFamily="18" charset="0"/>
              </a:rPr>
              <a:t>ư</a:t>
            </a:r>
            <a:r>
              <a:rPr lang="en-US" altLang="en-US" sz="6000" b="1" dirty="0" err="1">
                <a:latin typeface="Times New Roman" panose="02020603050405020304" pitchFamily="18" charset="0"/>
                <a:cs typeface="Times New Roman" panose="02020603050405020304" pitchFamily="18" charset="0"/>
              </a:rPr>
              <a:t>ơng</a:t>
            </a:r>
            <a:r>
              <a:rPr lang="en-US" altLang="en-US" sz="6000" b="1" dirty="0">
                <a:latin typeface="Times New Roman" panose="02020603050405020304" pitchFamily="18" charset="0"/>
                <a:cs typeface="Times New Roman" panose="02020603050405020304" pitchFamily="18" charset="0"/>
              </a:rPr>
              <a:t> lao động</a:t>
            </a:r>
          </a:p>
        </p:txBody>
      </p:sp>
      <p:pic>
        <p:nvPicPr>
          <p:cNvPr id="17411" name="Picture 4" descr="photo_12995146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457200"/>
            <a:ext cx="17945100" cy="1005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txBox="1">
            <a:spLocks noChangeArrowheads="1"/>
          </p:cNvSpPr>
          <p:nvPr/>
        </p:nvSpPr>
        <p:spPr bwMode="auto">
          <a:xfrm>
            <a:off x="2971800" y="9715500"/>
            <a:ext cx="1188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6000" b="1" dirty="0">
                <a:cs typeface="Arial" panose="020B0604020202020204" pitchFamily="34" charset="0"/>
              </a:rPr>
              <a:t>    </a:t>
            </a:r>
            <a:r>
              <a:rPr lang="en-US" altLang="en-US" sz="6000" b="1" dirty="0">
                <a:latin typeface="Times New Roman" panose="02020603050405020304" pitchFamily="18" charset="0"/>
                <a:cs typeface="Times New Roman" panose="02020603050405020304" pitchFamily="18" charset="0"/>
              </a:rPr>
              <a:t>Anh hùng lao động</a:t>
            </a:r>
          </a:p>
        </p:txBody>
      </p:sp>
      <p:pic>
        <p:nvPicPr>
          <p:cNvPr id="18435" name="Picture 3" descr="http://www.cienco4.vn/PublishingImages/2014-09/HuanChuongAnhHungLaoDong.pn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14400" y="1697508"/>
            <a:ext cx="7848600" cy="7055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http://longthohue.com.vn/upload/image/thanhtich/anhhung%20lao%20dong.jpg"/>
          <p:cNvPicPr>
            <a:picLocks noChangeAspect="1" noChangeArrowheads="1"/>
          </p:cNvPicPr>
          <p:nvPr/>
        </p:nvPicPr>
        <p:blipFill>
          <a:blip r:embed="rId4" r:link="rId3">
            <a:extLst>
              <a:ext uri="{28A0092B-C50C-407E-A947-70E740481C1C}">
                <a14:useLocalDpi xmlns:a14="http://schemas.microsoft.com/office/drawing/2010/main" val="0"/>
              </a:ext>
            </a:extLst>
          </a:blip>
          <a:srcRect/>
          <a:stretch>
            <a:fillRect/>
          </a:stretch>
        </p:blipFill>
        <p:spPr bwMode="auto">
          <a:xfrm>
            <a:off x="9715501" y="2209800"/>
            <a:ext cx="6210299" cy="650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txBox="1">
            <a:spLocks noChangeArrowheads="1"/>
          </p:cNvSpPr>
          <p:nvPr/>
        </p:nvSpPr>
        <p:spPr bwMode="auto">
          <a:xfrm>
            <a:off x="3086100" y="8801100"/>
            <a:ext cx="1188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6000" b="1" dirty="0">
                <a:cs typeface="Arial" panose="020B0604020202020204" pitchFamily="34" charset="0"/>
              </a:rPr>
              <a:t>    </a:t>
            </a:r>
            <a:r>
              <a:rPr lang="en-US" altLang="en-US" sz="6000" b="1" dirty="0">
                <a:latin typeface="Times New Roman" panose="02020603050405020304" pitchFamily="18" charset="0"/>
                <a:cs typeface="Times New Roman" panose="02020603050405020304" pitchFamily="18" charset="0"/>
              </a:rPr>
              <a:t>Giải </a:t>
            </a:r>
            <a:r>
              <a:rPr lang="en-US" altLang="en-US" sz="6000" b="1" dirty="0" err="1">
                <a:latin typeface="Times New Roman" panose="02020603050405020304" pitchFamily="18" charset="0"/>
                <a:cs typeface="Times New Roman" panose="02020603050405020304" pitchFamily="18" charset="0"/>
              </a:rPr>
              <a:t>th</a:t>
            </a:r>
            <a:r>
              <a:rPr lang="vi-VN" altLang="en-US" sz="6000" b="1" dirty="0">
                <a:latin typeface="Times New Roman" panose="02020603050405020304" pitchFamily="18" charset="0"/>
                <a:cs typeface="Times New Roman" panose="02020603050405020304" pitchFamily="18" charset="0"/>
              </a:rPr>
              <a:t>ư</a:t>
            </a:r>
            <a:r>
              <a:rPr lang="en-US" altLang="en-US" sz="6000" b="1" dirty="0" err="1">
                <a:latin typeface="Times New Roman" panose="02020603050405020304" pitchFamily="18" charset="0"/>
                <a:cs typeface="Times New Roman" panose="02020603050405020304" pitchFamily="18" charset="0"/>
              </a:rPr>
              <a:t>ởng</a:t>
            </a:r>
            <a:r>
              <a:rPr lang="en-US" altLang="en-US" sz="6000" b="1" dirty="0">
                <a:latin typeface="Times New Roman" panose="02020603050405020304" pitchFamily="18" charset="0"/>
                <a:cs typeface="Times New Roman" panose="02020603050405020304" pitchFamily="18" charset="0"/>
              </a:rPr>
              <a:t> Hồ Chí Minh</a:t>
            </a:r>
          </a:p>
        </p:txBody>
      </p:sp>
      <p:pic>
        <p:nvPicPr>
          <p:cNvPr id="19459" name="Picture 5" descr="http://truyenthongkhoahoc.vn/upload_images/05-giai-thuong-231015-489(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6199" y="914400"/>
            <a:ext cx="8915401" cy="663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descr="http://www.thuocvuonnha.com/Medias/Tac+pham/GS+Do+Tat+Loi+-+GTHCM.jpg"/>
          <p:cNvPicPr>
            <a:picLocks noChangeAspect="1" noChangeArrowheads="1"/>
          </p:cNvPicPr>
          <p:nvPr/>
        </p:nvPicPr>
        <p:blipFill>
          <a:blip r:embed="rId4" r:link="rId3">
            <a:extLst>
              <a:ext uri="{28A0092B-C50C-407E-A947-70E740481C1C}">
                <a14:useLocalDpi xmlns:a14="http://schemas.microsoft.com/office/drawing/2010/main" val="0"/>
              </a:ext>
            </a:extLst>
          </a:blip>
          <a:srcRect/>
          <a:stretch>
            <a:fillRect/>
          </a:stretch>
        </p:blipFill>
        <p:spPr bwMode="auto">
          <a:xfrm>
            <a:off x="9108757" y="381000"/>
            <a:ext cx="9103043" cy="727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698406" y="653687"/>
            <a:ext cx="16436340" cy="2259874"/>
          </a:xfrm>
        </p:spPr>
        <p:txBody>
          <a:bodyPr>
            <a:normAutofit/>
          </a:bodyPr>
          <a:lstStyle/>
          <a:p>
            <a:pPr algn="l" eaLnBrk="1" hangingPunct="1"/>
            <a:r>
              <a:rPr lang="en-US" altLang="en-US" sz="6000" b="1" i="1" dirty="0">
                <a:latin typeface="Times New Roman" panose="02020603050405020304" pitchFamily="18" charset="0"/>
                <a:cs typeface="Times New Roman" panose="02020603050405020304" pitchFamily="18" charset="0"/>
              </a:rPr>
              <a:t>Chỉ huân chương : Huân </a:t>
            </a:r>
            <a:r>
              <a:rPr lang="en-US" altLang="en-US" sz="6000" b="1" i="1" dirty="0" err="1">
                <a:latin typeface="Times New Roman" panose="02020603050405020304" pitchFamily="18" charset="0"/>
                <a:cs typeface="Times New Roman" panose="02020603050405020304" pitchFamily="18" charset="0"/>
              </a:rPr>
              <a:t>chương</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Kháng</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chiến</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Huân</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chương</a:t>
            </a:r>
            <a:r>
              <a:rPr lang="en-US" altLang="en-US" sz="6000" b="1" i="1" dirty="0">
                <a:latin typeface="Times New Roman" panose="02020603050405020304" pitchFamily="18" charset="0"/>
                <a:cs typeface="Times New Roman" panose="02020603050405020304" pitchFamily="18" charset="0"/>
              </a:rPr>
              <a:t> Lao </a:t>
            </a:r>
            <a:r>
              <a:rPr lang="en-US" altLang="en-US" sz="6000" b="1" i="1" dirty="0" err="1">
                <a:latin typeface="Times New Roman" panose="02020603050405020304" pitchFamily="18" charset="0"/>
                <a:cs typeface="Times New Roman" panose="02020603050405020304" pitchFamily="18" charset="0"/>
              </a:rPr>
              <a:t>động</a:t>
            </a:r>
            <a:endParaRPr lang="en-US" altLang="en-US" sz="6000" b="1" i="1" dirty="0">
              <a:latin typeface="Times New Roman" panose="02020603050405020304" pitchFamily="18" charset="0"/>
              <a:cs typeface="Times New Roman" panose="02020603050405020304" pitchFamily="18" charset="0"/>
            </a:endParaRPr>
          </a:p>
        </p:txBody>
      </p:sp>
      <p:sp>
        <p:nvSpPr>
          <p:cNvPr id="60427" name="Rectangle 11"/>
          <p:cNvSpPr>
            <a:spLocks noGrp="1" noChangeArrowheads="1"/>
          </p:cNvSpPr>
          <p:nvPr>
            <p:ph idx="1"/>
          </p:nvPr>
        </p:nvSpPr>
        <p:spPr>
          <a:xfrm>
            <a:off x="-228600" y="5372100"/>
            <a:ext cx="18648144" cy="2400300"/>
          </a:xfrm>
          <a:noFill/>
        </p:spPr>
        <p:txBody>
          <a:bodyPr>
            <a:normAutofit fontScale="92500" lnSpcReduction="10000"/>
          </a:bodyPr>
          <a:lstStyle/>
          <a:p>
            <a:pPr eaLnBrk="1" hangingPunct="1">
              <a:lnSpc>
                <a:spcPct val="150000"/>
              </a:lnSpc>
              <a:buFontTx/>
              <a:buNone/>
            </a:pPr>
            <a:r>
              <a:rPr lang="en-US" altLang="en-US" sz="6000" b="1">
                <a:latin typeface="Times New Roman" panose="02020603050405020304" pitchFamily="18" charset="0"/>
                <a:cs typeface="Times New Roman" panose="02020603050405020304" pitchFamily="18" charset="0"/>
              </a:rPr>
              <a:t>      ? Em có nhận xét gì về cách viết tên các huân chương, danh hiệu giải thưởng ở trên?</a:t>
            </a:r>
          </a:p>
        </p:txBody>
      </p:sp>
      <p:sp>
        <p:nvSpPr>
          <p:cNvPr id="20483" name="Rectangle 8"/>
          <p:cNvSpPr>
            <a:spLocks noChangeArrowheads="1"/>
          </p:cNvSpPr>
          <p:nvPr/>
        </p:nvSpPr>
        <p:spPr bwMode="auto">
          <a:xfrm>
            <a:off x="1752600" y="3174274"/>
            <a:ext cx="1641729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6000" b="1" i="1" dirty="0">
                <a:solidFill>
                  <a:srgbClr val="002060"/>
                </a:solidFill>
                <a:latin typeface="Times New Roman" panose="02020603050405020304" pitchFamily="18" charset="0"/>
                <a:cs typeface="Times New Roman" panose="02020603050405020304" pitchFamily="18" charset="0"/>
              </a:rPr>
              <a:t>Chỉ danh hiệu      : Anh </a:t>
            </a:r>
            <a:r>
              <a:rPr lang="en-US" altLang="en-US" sz="6000" b="1" i="1" dirty="0" err="1">
                <a:solidFill>
                  <a:srgbClr val="002060"/>
                </a:solidFill>
                <a:latin typeface="Times New Roman" panose="02020603050405020304" pitchFamily="18" charset="0"/>
                <a:cs typeface="Times New Roman" panose="02020603050405020304" pitchFamily="18" charset="0"/>
              </a:rPr>
              <a:t>hùng</a:t>
            </a:r>
            <a:r>
              <a:rPr lang="en-US" altLang="en-US" sz="6000" b="1" i="1" dirty="0">
                <a:solidFill>
                  <a:srgbClr val="002060"/>
                </a:solidFill>
                <a:latin typeface="Times New Roman" panose="02020603050405020304" pitchFamily="18" charset="0"/>
                <a:cs typeface="Times New Roman" panose="02020603050405020304" pitchFamily="18" charset="0"/>
              </a:rPr>
              <a:t> Lao động</a:t>
            </a:r>
          </a:p>
          <a:p>
            <a:pPr eaLnBrk="1" hangingPunct="1"/>
            <a:br>
              <a:rPr lang="en-US" altLang="en-US" sz="6000" b="1" i="1" dirty="0">
                <a:solidFill>
                  <a:srgbClr val="002060"/>
                </a:solidFill>
                <a:latin typeface="Times New Roman" panose="02020603050405020304" pitchFamily="18" charset="0"/>
                <a:cs typeface="Times New Roman" panose="02020603050405020304" pitchFamily="18" charset="0"/>
              </a:rPr>
            </a:br>
            <a:r>
              <a:rPr lang="en-US" altLang="en-US" sz="6000" b="1" i="1" dirty="0">
                <a:solidFill>
                  <a:srgbClr val="002060"/>
                </a:solidFill>
                <a:latin typeface="Times New Roman" panose="02020603050405020304" pitchFamily="18" charset="0"/>
                <a:cs typeface="Times New Roman" panose="02020603050405020304" pitchFamily="18" charset="0"/>
              </a:rPr>
              <a:t>Chỉ giải thưởng   : Giải thưởng Hồ Chí Minh</a:t>
            </a:r>
          </a:p>
        </p:txBody>
      </p:sp>
      <p:sp>
        <p:nvSpPr>
          <p:cNvPr id="60429" name="Rectangle 13"/>
          <p:cNvSpPr>
            <a:spLocks noChangeArrowheads="1"/>
          </p:cNvSpPr>
          <p:nvPr/>
        </p:nvSpPr>
        <p:spPr bwMode="auto">
          <a:xfrm>
            <a:off x="0" y="7543800"/>
            <a:ext cx="18134746"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lnSpc>
                <a:spcPct val="150000"/>
              </a:lnSpc>
              <a:spcBef>
                <a:spcPct val="20000"/>
              </a:spcBef>
            </a:pPr>
            <a:r>
              <a:rPr lang="en-US" altLang="en-US" sz="6000" b="1" dirty="0">
                <a:solidFill>
                  <a:srgbClr val="000066"/>
                </a:solidFill>
                <a:latin typeface="Times New Roman" panose="02020603050405020304" pitchFamily="18" charset="0"/>
                <a:cs typeface="Times New Roman" panose="02020603050405020304" pitchFamily="18" charset="0"/>
              </a:rPr>
              <a:t>       Tên các huân chương, danh hiệu, giải thưởng được viết hoa chữ cái đầu mỗi bộ phận tạo thành tên đó.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0427">
                                            <p:txEl>
                                              <p:pRg st="0" end="0"/>
                                            </p:txEl>
                                          </p:spTgt>
                                        </p:tgtEl>
                                        <p:attrNameLst>
                                          <p:attrName>style.visibility</p:attrName>
                                        </p:attrNameLst>
                                      </p:cBhvr>
                                      <p:to>
                                        <p:strVal val="visible"/>
                                      </p:to>
                                    </p:set>
                                    <p:animEffect transition="in" filter="checkerboard(across)">
                                      <p:cBhvr>
                                        <p:cTn id="7" dur="500"/>
                                        <p:tgtEl>
                                          <p:spTgt spid="604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grpId="1" nodeType="clickEffect">
                                  <p:stCondLst>
                                    <p:cond delay="0"/>
                                  </p:stCondLst>
                                  <p:childTnLst>
                                    <p:animEffect transition="out" filter="diamond(in)">
                                      <p:cBhvr>
                                        <p:cTn id="11" dur="2000"/>
                                        <p:tgtEl>
                                          <p:spTgt spid="60427">
                                            <p:txEl>
                                              <p:pRg st="0" end="0"/>
                                            </p:txEl>
                                          </p:spTgt>
                                        </p:tgtEl>
                                      </p:cBhvr>
                                    </p:animEffect>
                                    <p:set>
                                      <p:cBhvr>
                                        <p:cTn id="12" dur="1" fill="hold">
                                          <p:stCondLst>
                                            <p:cond delay="1999"/>
                                          </p:stCondLst>
                                        </p:cTn>
                                        <p:tgtEl>
                                          <p:spTgt spid="60427">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0429"/>
                                        </p:tgtEl>
                                        <p:attrNameLst>
                                          <p:attrName>style.visibility</p:attrName>
                                        </p:attrNameLst>
                                      </p:cBhvr>
                                      <p:to>
                                        <p:strVal val="visible"/>
                                      </p:to>
                                    </p:set>
                                    <p:anim calcmode="lin" valueType="num">
                                      <p:cBhvr additive="base">
                                        <p:cTn id="17" dur="500" fill="hold"/>
                                        <p:tgtEl>
                                          <p:spTgt spid="60429"/>
                                        </p:tgtEl>
                                        <p:attrNameLst>
                                          <p:attrName>ppt_x</p:attrName>
                                        </p:attrNameLst>
                                      </p:cBhvr>
                                      <p:tavLst>
                                        <p:tav tm="0">
                                          <p:val>
                                            <p:strVal val="#ppt_x"/>
                                          </p:val>
                                        </p:tav>
                                        <p:tav tm="100000">
                                          <p:val>
                                            <p:strVal val="#ppt_x"/>
                                          </p:val>
                                        </p:tav>
                                      </p:tavLst>
                                    </p:anim>
                                    <p:anim calcmode="lin" valueType="num">
                                      <p:cBhvr additive="base">
                                        <p:cTn id="18" dur="500" fill="hold"/>
                                        <p:tgtEl>
                                          <p:spTgt spid="604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7" grpId="0" build="p"/>
      <p:bldP spid="60427" grpId="1" build="p"/>
      <p:bldP spid="6042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ChangeArrowheads="1"/>
          </p:cNvSpPr>
          <p:nvPr>
            <p:ph idx="1"/>
          </p:nvPr>
        </p:nvSpPr>
        <p:spPr>
          <a:xfrm>
            <a:off x="0" y="457200"/>
            <a:ext cx="18440400" cy="7229475"/>
          </a:xfrm>
          <a:noFill/>
        </p:spPr>
        <p:txBody>
          <a:bodyPr>
            <a:noAutofit/>
          </a:bodyPr>
          <a:lstStyle/>
          <a:p>
            <a:pPr algn="just" eaLnBrk="1" hangingPunct="1">
              <a:lnSpc>
                <a:spcPct val="150000"/>
              </a:lnSpc>
              <a:buFontTx/>
              <a:buNone/>
            </a:pPr>
            <a:r>
              <a:rPr lang="en-US" altLang="en-US" sz="5400" b="1" i="1" dirty="0">
                <a:solidFill>
                  <a:srgbClr val="000066"/>
                </a:solidFill>
                <a:latin typeface="Times New Roman" panose="02020603050405020304" pitchFamily="18" charset="0"/>
                <a:cs typeface="Times New Roman" panose="02020603050405020304" pitchFamily="18" charset="0"/>
              </a:rPr>
              <a:t>3.</a:t>
            </a:r>
            <a:r>
              <a:rPr lang="en-US" altLang="en-US" sz="5400" b="1" dirty="0">
                <a:solidFill>
                  <a:srgbClr val="000066"/>
                </a:solidFill>
                <a:latin typeface="Times New Roman" panose="02020603050405020304" pitchFamily="18" charset="0"/>
                <a:cs typeface="Times New Roman" panose="02020603050405020304" pitchFamily="18" charset="0"/>
              </a:rPr>
              <a:t> </a:t>
            </a:r>
            <a:r>
              <a:rPr lang="en-US" altLang="en-US" sz="5400" b="1" i="1" dirty="0">
                <a:solidFill>
                  <a:srgbClr val="000066"/>
                </a:solidFill>
                <a:latin typeface="Times New Roman" panose="02020603050405020304" pitchFamily="18" charset="0"/>
                <a:cs typeface="Times New Roman" panose="02020603050405020304" pitchFamily="18" charset="0"/>
              </a:rPr>
              <a:t>Viết lại tên các danh hiệu trong đoạn văn dưới đây cho đúng:</a:t>
            </a:r>
          </a:p>
          <a:p>
            <a:pPr algn="l" eaLnBrk="1" hangingPunct="1">
              <a:lnSpc>
                <a:spcPct val="150000"/>
              </a:lnSpc>
              <a:buFontTx/>
              <a:buNone/>
            </a:pP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Với</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các</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thành</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tích</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xuất</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sắc</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trong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hai</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cuộc</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kháng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chiến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chống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Pháp</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và</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chống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Mĩ</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huyện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Cần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Giờ</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Thành</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phố</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Hồ</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Chí</a:t>
            </a:r>
            <a:r>
              <a:rPr lang="en-US" altLang="en-US" sz="5400" b="1" dirty="0">
                <a:latin typeface="Times New Roman" panose="02020603050405020304" pitchFamily="18" charset="0"/>
                <a:cs typeface="Times New Roman" panose="02020603050405020304" pitchFamily="18" charset="0"/>
              </a:rPr>
              <a:t> Minh) </a:t>
            </a:r>
            <a:r>
              <a:rPr lang="en-US" altLang="en-US" sz="5400" b="1" dirty="0" err="1">
                <a:latin typeface="Times New Roman" panose="02020603050405020304" pitchFamily="18" charset="0"/>
                <a:cs typeface="Times New Roman" panose="02020603050405020304" pitchFamily="18" charset="0"/>
              </a:rPr>
              <a:t>đã</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được</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Nhà</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nước</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tuyên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dương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đơn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vị</a:t>
            </a:r>
            <a:r>
              <a:rPr lang="en-US" altLang="en-US" sz="5400" b="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anh</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hùng</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lực</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lượng</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vũ</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trang</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nhân</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dân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Toàn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huyện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có</a:t>
            </a:r>
            <a:r>
              <a:rPr lang="en-US" altLang="en-US" sz="5400" b="1" dirty="0">
                <a:latin typeface="Times New Roman" panose="02020603050405020304" pitchFamily="18" charset="0"/>
                <a:cs typeface="Times New Roman" panose="02020603050405020304" pitchFamily="18" charset="0"/>
              </a:rPr>
              <a:t> 2 </a:t>
            </a:r>
            <a:r>
              <a:rPr lang="en-US" altLang="en-US" sz="5400" b="1" dirty="0" err="1">
                <a:latin typeface="Times New Roman" panose="02020603050405020304" pitchFamily="18" charset="0"/>
                <a:cs typeface="Times New Roman" panose="02020603050405020304" pitchFamily="18" charset="0"/>
              </a:rPr>
              <a:t>xã</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được</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tặng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danh</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hiệu</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đơn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vị</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anh</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hùng</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lực</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lượng</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vũ</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trang</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nhân</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dân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có</a:t>
            </a:r>
            <a:r>
              <a:rPr lang="en-US" altLang="en-US" sz="5400" b="1" dirty="0">
                <a:latin typeface="Times New Roman" panose="02020603050405020304" pitchFamily="18" charset="0"/>
                <a:cs typeface="Times New Roman" panose="02020603050405020304" pitchFamily="18" charset="0"/>
              </a:rPr>
              <a:t> 28 </a:t>
            </a:r>
            <a:r>
              <a:rPr lang="en-US" altLang="en-US" sz="5400" b="1" dirty="0" err="1">
                <a:latin typeface="Times New Roman" panose="02020603050405020304" pitchFamily="18" charset="0"/>
                <a:cs typeface="Times New Roman" panose="02020603050405020304" pitchFamily="18" charset="0"/>
              </a:rPr>
              <a:t>bà</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mẹ</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được</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tặng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danh</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hiệu</a:t>
            </a:r>
            <a:r>
              <a:rPr lang="en-US" altLang="en-US" sz="5400" b="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bà</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mẹ</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Việt</a:t>
            </a:r>
            <a:r>
              <a:rPr lang="en-US" altLang="en-US" sz="5400" b="1" i="1" dirty="0">
                <a:latin typeface="Times New Roman" panose="02020603050405020304" pitchFamily="18" charset="0"/>
                <a:cs typeface="Times New Roman" panose="02020603050405020304" pitchFamily="18" charset="0"/>
              </a:rPr>
              <a:t> Nam </a:t>
            </a:r>
            <a:r>
              <a:rPr lang="en-US" altLang="en-US" sz="5400" b="1" i="1" dirty="0" err="1">
                <a:latin typeface="Times New Roman" panose="02020603050405020304" pitchFamily="18" charset="0"/>
                <a:cs typeface="Times New Roman" panose="02020603050405020304" pitchFamily="18" charset="0"/>
              </a:rPr>
              <a:t>anh</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hùng</a:t>
            </a:r>
            <a:r>
              <a:rPr lang="en-US" altLang="en-US" sz="5400" b="1" dirty="0">
                <a:latin typeface="Times New Roman" panose="02020603050405020304" pitchFamily="18" charset="0"/>
                <a:cs typeface="Times New Roman" panose="02020603050405020304" pitchFamily="18" charset="0"/>
              </a:rPr>
              <a:t>.</a:t>
            </a:r>
          </a:p>
        </p:txBody>
      </p:sp>
      <p:sp>
        <p:nvSpPr>
          <p:cNvPr id="21507" name="Rectangle 1"/>
          <p:cNvSpPr>
            <a:spLocks noChangeArrowheads="1"/>
          </p:cNvSpPr>
          <p:nvPr/>
        </p:nvSpPr>
        <p:spPr bwMode="auto">
          <a:xfrm>
            <a:off x="8602026" y="9829800"/>
            <a:ext cx="962387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5400" b="1" dirty="0">
                <a:solidFill>
                  <a:srgbClr val="000066"/>
                </a:solidFill>
                <a:latin typeface="Times New Roman" panose="02020603050405020304" pitchFamily="18" charset="0"/>
                <a:cs typeface="Times New Roman" panose="02020603050405020304" pitchFamily="18" charset="0"/>
              </a:rPr>
              <a:t> </a:t>
            </a:r>
            <a:r>
              <a:rPr lang="en-US" altLang="en-US" sz="5400" b="1" i="1" dirty="0">
                <a:solidFill>
                  <a:srgbClr val="000066"/>
                </a:solidFill>
                <a:latin typeface="Times New Roman" panose="02020603050405020304" pitchFamily="18" charset="0"/>
                <a:cs typeface="Times New Roman" panose="02020603050405020304" pitchFamily="18" charset="0"/>
              </a:rPr>
              <a:t>Theo </a:t>
            </a:r>
            <a:r>
              <a:rPr lang="en-US" altLang="en-US" sz="5400" b="1" dirty="0">
                <a:solidFill>
                  <a:srgbClr val="000066"/>
                </a:solidFill>
                <a:latin typeface="Times New Roman" panose="02020603050405020304" pitchFamily="18" charset="0"/>
                <a:cs typeface="Times New Roman" panose="02020603050405020304" pitchFamily="18" charset="0"/>
              </a:rPr>
              <a:t>VIỆT NAM KÌ TÍCH</a:t>
            </a:r>
            <a:endParaRPr lang="en-US" altLang="en-US" sz="5400" b="1" dirty="0">
              <a:solidFill>
                <a:srgbClr val="000066"/>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idx="1"/>
          </p:nvPr>
        </p:nvSpPr>
        <p:spPr>
          <a:xfrm>
            <a:off x="0" y="228600"/>
            <a:ext cx="18402300" cy="7675245"/>
          </a:xfrm>
          <a:noFill/>
        </p:spPr>
        <p:txBody>
          <a:bodyPr>
            <a:noAutofit/>
          </a:bodyPr>
          <a:lstStyle/>
          <a:p>
            <a:pPr eaLnBrk="1" hangingPunct="1">
              <a:lnSpc>
                <a:spcPct val="150000"/>
              </a:lnSpc>
              <a:buFontTx/>
              <a:buNone/>
            </a:pPr>
            <a:r>
              <a:rPr lang="en-US" altLang="en-US" sz="5400" b="1" i="1" dirty="0">
                <a:solidFill>
                  <a:srgbClr val="000066"/>
                </a:solidFill>
                <a:latin typeface="Times New Roman" panose="02020603050405020304" pitchFamily="18" charset="0"/>
                <a:cs typeface="Times New Roman" panose="02020603050405020304" pitchFamily="18" charset="0"/>
              </a:rPr>
              <a:t>3.</a:t>
            </a:r>
            <a:r>
              <a:rPr lang="en-US" altLang="en-US" sz="5400" b="1" dirty="0">
                <a:solidFill>
                  <a:srgbClr val="000066"/>
                </a:solidFill>
                <a:latin typeface="Times New Roman" panose="02020603050405020304" pitchFamily="18" charset="0"/>
                <a:cs typeface="Times New Roman" panose="02020603050405020304" pitchFamily="18" charset="0"/>
              </a:rPr>
              <a:t> </a:t>
            </a:r>
            <a:r>
              <a:rPr lang="en-US" altLang="en-US" sz="5400" b="1" i="1" dirty="0">
                <a:solidFill>
                  <a:srgbClr val="000066"/>
                </a:solidFill>
                <a:latin typeface="Times New Roman" panose="02020603050405020304" pitchFamily="18" charset="0"/>
                <a:cs typeface="Times New Roman" panose="02020603050405020304" pitchFamily="18" charset="0"/>
              </a:rPr>
              <a:t>Viết lại tên các danh hiệu trong đoạn văn dưới đây cho đúng:</a:t>
            </a:r>
            <a:br>
              <a:rPr lang="en-US" altLang="en-US" sz="5400" b="1" i="1" dirty="0">
                <a:solidFill>
                  <a:srgbClr val="000066"/>
                </a:solidFill>
                <a:latin typeface="Times New Roman" panose="02020603050405020304" pitchFamily="18" charset="0"/>
                <a:cs typeface="Times New Roman" panose="02020603050405020304" pitchFamily="18" charset="0"/>
              </a:rPr>
            </a:br>
            <a:r>
              <a:rPr lang="en-US" altLang="en-US" sz="5400" b="1" dirty="0">
                <a:solidFill>
                  <a:srgbClr val="000066"/>
                </a:solidFill>
                <a:latin typeface="Times New Roman" panose="02020603050405020304" pitchFamily="18" charset="0"/>
                <a:cs typeface="Times New Roman" panose="02020603050405020304" pitchFamily="18" charset="0"/>
              </a:rPr>
              <a:t>     </a:t>
            </a:r>
            <a:r>
              <a:rPr lang="en-US" altLang="en-US" sz="5400" b="1" dirty="0">
                <a:latin typeface="Times New Roman" panose="02020603050405020304" pitchFamily="18" charset="0"/>
                <a:cs typeface="Times New Roman" panose="02020603050405020304" pitchFamily="18" charset="0"/>
              </a:rPr>
              <a:t>Với các thành tích xuất sắc trong hai cuộc kháng chiến chống Pháp và chống Mĩ, huyện Cần Giờ (Thành phố Hồ Chí Minh) đã được Nhà nước tuyên dương đơn vị </a:t>
            </a:r>
            <a:r>
              <a:rPr lang="en-US" altLang="en-US" sz="5400" b="1" i="1" u="sng" dirty="0">
                <a:solidFill>
                  <a:srgbClr val="FF0000"/>
                </a:solidFill>
                <a:latin typeface="Times New Roman" panose="02020603050405020304" pitchFamily="18" charset="0"/>
                <a:cs typeface="Times New Roman" panose="02020603050405020304" pitchFamily="18" charset="0"/>
              </a:rPr>
              <a:t>anh hùng lực lượng vũ trang nhân dân</a:t>
            </a:r>
            <a:r>
              <a:rPr lang="en-US" altLang="en-US" sz="5400" b="1" dirty="0">
                <a:latin typeface="Times New Roman" panose="02020603050405020304" pitchFamily="18" charset="0"/>
                <a:cs typeface="Times New Roman" panose="02020603050405020304" pitchFamily="18" charset="0"/>
              </a:rPr>
              <a:t>. Toàn huyện có 2 xã được tặng danh hiệu đơn vị</a:t>
            </a:r>
            <a:r>
              <a:rPr lang="en-US" altLang="en-US" sz="5400" b="1" i="1" dirty="0">
                <a:latin typeface="Times New Roman" panose="02020603050405020304" pitchFamily="18" charset="0"/>
                <a:cs typeface="Times New Roman" panose="02020603050405020304" pitchFamily="18" charset="0"/>
              </a:rPr>
              <a:t> </a:t>
            </a:r>
            <a:r>
              <a:rPr lang="en-US" altLang="en-US" sz="5400" b="1" i="1" u="sng" dirty="0">
                <a:solidFill>
                  <a:srgbClr val="FF0000"/>
                </a:solidFill>
                <a:latin typeface="Times New Roman" panose="02020603050405020304" pitchFamily="18" charset="0"/>
                <a:cs typeface="Times New Roman" panose="02020603050405020304" pitchFamily="18" charset="0"/>
              </a:rPr>
              <a:t>anh hùng lực lượng vũ trang nhân dân</a:t>
            </a:r>
            <a:r>
              <a:rPr lang="en-US" altLang="en-US" sz="5400" b="1" dirty="0">
                <a:latin typeface="Times New Roman" panose="02020603050405020304" pitchFamily="18" charset="0"/>
                <a:cs typeface="Times New Roman" panose="02020603050405020304" pitchFamily="18" charset="0"/>
              </a:rPr>
              <a:t>, có 28 bà mẹ được tặng danh hiệu </a:t>
            </a:r>
            <a:r>
              <a:rPr lang="en-US" altLang="en-US" sz="5400" b="1" i="1" u="sng" dirty="0">
                <a:solidFill>
                  <a:srgbClr val="FF0000"/>
                </a:solidFill>
                <a:latin typeface="Times New Roman" panose="02020603050405020304" pitchFamily="18" charset="0"/>
                <a:cs typeface="Times New Roman" panose="02020603050405020304" pitchFamily="18" charset="0"/>
              </a:rPr>
              <a:t>bà mẹ Việt Nam anh hùng</a:t>
            </a:r>
            <a:r>
              <a:rPr lang="en-US" altLang="en-US" sz="5400" b="1" u="sng" dirty="0">
                <a:solidFill>
                  <a:srgbClr val="FF0000"/>
                </a:solidFill>
                <a:latin typeface="Times New Roman" panose="02020603050405020304" pitchFamily="18" charset="0"/>
                <a:cs typeface="Times New Roman" panose="02020603050405020304" pitchFamily="18" charset="0"/>
              </a:rPr>
              <a:t>.</a:t>
            </a:r>
          </a:p>
        </p:txBody>
      </p:sp>
      <p:sp>
        <p:nvSpPr>
          <p:cNvPr id="23555" name="Rectangle 1"/>
          <p:cNvSpPr>
            <a:spLocks noChangeArrowheads="1"/>
          </p:cNvSpPr>
          <p:nvPr/>
        </p:nvSpPr>
        <p:spPr bwMode="auto">
          <a:xfrm>
            <a:off x="8572500" y="9448800"/>
            <a:ext cx="90297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5400" dirty="0">
                <a:solidFill>
                  <a:srgbClr val="FF0000"/>
                </a:solidFill>
                <a:latin typeface="Times New Roman" panose="02020603050405020304" pitchFamily="18" charset="0"/>
                <a:cs typeface="Times New Roman" panose="02020603050405020304" pitchFamily="18" charset="0"/>
              </a:rPr>
              <a:t> </a:t>
            </a:r>
            <a:r>
              <a:rPr lang="en-US" altLang="en-US" sz="5400" i="1" dirty="0">
                <a:solidFill>
                  <a:srgbClr val="FF0000"/>
                </a:solidFill>
                <a:latin typeface="Times New Roman" panose="02020603050405020304" pitchFamily="18" charset="0"/>
                <a:cs typeface="Times New Roman" panose="02020603050405020304" pitchFamily="18" charset="0"/>
              </a:rPr>
              <a:t>Theo </a:t>
            </a:r>
            <a:r>
              <a:rPr lang="en-US" altLang="en-US" sz="5400" dirty="0">
                <a:solidFill>
                  <a:srgbClr val="FF0000"/>
                </a:solidFill>
                <a:latin typeface="Times New Roman" panose="02020603050405020304" pitchFamily="18" charset="0"/>
                <a:cs typeface="Times New Roman" panose="02020603050405020304" pitchFamily="18" charset="0"/>
              </a:rPr>
              <a:t>VIỆT NAM KÌ TÍCH</a:t>
            </a:r>
            <a:endParaRPr lang="en-US" altLang="en-US" sz="5400"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94" name="Group 34"/>
          <p:cNvGraphicFramePr>
            <a:graphicFrameLocks noGrp="1"/>
          </p:cNvGraphicFramePr>
          <p:nvPr>
            <p:ph idx="4294967295"/>
            <p:extLst>
              <p:ext uri="{D42A27DB-BD31-4B8C-83A1-F6EECF244321}">
                <p14:modId xmlns:p14="http://schemas.microsoft.com/office/powerpoint/2010/main" val="1401546734"/>
              </p:ext>
            </p:extLst>
          </p:nvPr>
        </p:nvGraphicFramePr>
        <p:xfrm>
          <a:off x="0" y="609600"/>
          <a:ext cx="18135600" cy="7819883"/>
        </p:xfrm>
        <a:graphic>
          <a:graphicData uri="http://schemas.openxmlformats.org/drawingml/2006/table">
            <a:tbl>
              <a:tblPr/>
              <a:tblGrid>
                <a:gridCol w="9067800">
                  <a:extLst>
                    <a:ext uri="{9D8B030D-6E8A-4147-A177-3AD203B41FA5}">
                      <a16:colId xmlns:a16="http://schemas.microsoft.com/office/drawing/2014/main" val="20000"/>
                    </a:ext>
                  </a:extLst>
                </a:gridCol>
                <a:gridCol w="9067800">
                  <a:extLst>
                    <a:ext uri="{9D8B030D-6E8A-4147-A177-3AD203B41FA5}">
                      <a16:colId xmlns:a16="http://schemas.microsoft.com/office/drawing/2014/main" val="20001"/>
                    </a:ext>
                  </a:extLst>
                </a:gridCol>
              </a:tblGrid>
              <a:tr h="4096805">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5400" b="1"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Danh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hiệu</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viết</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sai</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chính</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tả</a:t>
                      </a:r>
                      <a:r>
                        <a:rPr kumimoji="0" lang="en-US" sz="54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p>
                  </a:txBody>
                  <a:tcPr marL="137160" marR="137160" marT="68561" marB="6856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Viết lại danh hiệu cho đúng chính tả, dùng gạch chéo để tách các bộ phận tạo thành tên đó.</a:t>
                      </a:r>
                      <a:r>
                        <a:rPr kumimoji="0" lang="en-US" sz="54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p>
                  </a:txBody>
                  <a:tcPr marL="137160" marR="137160" marT="68561" marB="6856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30317">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anh</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hùng</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lực</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lượng</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vũ</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trang</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nhân</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dân</a:t>
                      </a:r>
                      <a:r>
                        <a:rPr kumimoji="0" lang="en-US" sz="54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p>
                  </a:txBody>
                  <a:tcPr marL="137160" marR="137160" marT="68561" marB="6856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endParaRPr kumimoji="0" lang="en-US" sz="54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endParaRPr>
                    </a:p>
                  </a:txBody>
                  <a:tcPr marL="137160" marR="137160" marT="68561" marB="6856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92761">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5400" b="1"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bà mẹ Việt Nam anh hùng</a:t>
                      </a:r>
                      <a:r>
                        <a:rPr kumimoji="0" lang="en-US" sz="5400" b="0"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 </a:t>
                      </a:r>
                    </a:p>
                  </a:txBody>
                  <a:tcPr marL="137160" marR="137160" marT="68561" marB="6856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endParaRPr kumimoji="0" lang="en-US" sz="54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endParaRPr>
                    </a:p>
                  </a:txBody>
                  <a:tcPr marL="137160" marR="137160" marT="68561" marB="6856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6592" name="Rectangle 32"/>
          <p:cNvSpPr>
            <a:spLocks noChangeArrowheads="1"/>
          </p:cNvSpPr>
          <p:nvPr/>
        </p:nvSpPr>
        <p:spPr bwMode="auto">
          <a:xfrm>
            <a:off x="9372600" y="4995861"/>
            <a:ext cx="8534400" cy="1719227"/>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eaLnBrk="1" hangingPunct="1"/>
            <a:endParaRPr lang="en-US" altLang="en-US" sz="5400" b="1">
              <a:solidFill>
                <a:srgbClr val="000066"/>
              </a:solidFill>
              <a:latin typeface="Times New Roman" panose="02020603050405020304" pitchFamily="18" charset="0"/>
              <a:cs typeface="Times New Roman" panose="02020603050405020304" pitchFamily="18" charset="0"/>
            </a:endParaRPr>
          </a:p>
        </p:txBody>
      </p:sp>
      <p:sp>
        <p:nvSpPr>
          <p:cNvPr id="66593" name="Rectangle 33"/>
          <p:cNvSpPr>
            <a:spLocks noChangeArrowheads="1"/>
          </p:cNvSpPr>
          <p:nvPr/>
        </p:nvSpPr>
        <p:spPr bwMode="auto">
          <a:xfrm>
            <a:off x="9330928" y="6964642"/>
            <a:ext cx="8576072" cy="1341158"/>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eaLnBrk="1" hangingPunct="1"/>
            <a:r>
              <a:rPr lang="en-US" altLang="en-US" sz="5400" b="1" dirty="0">
                <a:solidFill>
                  <a:srgbClr val="000066"/>
                </a:solidFill>
                <a:latin typeface="Times New Roman" panose="02020603050405020304" pitchFamily="18" charset="0"/>
                <a:cs typeface="Times New Roman" panose="02020603050405020304" pitchFamily="18" charset="0"/>
              </a:rPr>
              <a:t>Bà mẹ  Việt Nam  Anh hùng </a:t>
            </a:r>
          </a:p>
        </p:txBody>
      </p:sp>
      <p:sp>
        <p:nvSpPr>
          <p:cNvPr id="66595" name="Line 35"/>
          <p:cNvSpPr>
            <a:spLocks noChangeShapeType="1"/>
          </p:cNvSpPr>
          <p:nvPr/>
        </p:nvSpPr>
        <p:spPr bwMode="auto">
          <a:xfrm flipH="1">
            <a:off x="10629900" y="12344400"/>
            <a:ext cx="221457" cy="4572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553"/>
          </a:p>
        </p:txBody>
      </p:sp>
      <p:sp>
        <p:nvSpPr>
          <p:cNvPr id="24595" name="Line 36"/>
          <p:cNvSpPr>
            <a:spLocks noChangeShapeType="1"/>
          </p:cNvSpPr>
          <p:nvPr/>
        </p:nvSpPr>
        <p:spPr bwMode="auto">
          <a:xfrm flipH="1">
            <a:off x="11544300" y="12230100"/>
            <a:ext cx="221457" cy="4572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553"/>
          </a:p>
        </p:txBody>
      </p:sp>
      <p:sp>
        <p:nvSpPr>
          <p:cNvPr id="66597" name="Line 37"/>
          <p:cNvSpPr>
            <a:spLocks noChangeShapeType="1"/>
          </p:cNvSpPr>
          <p:nvPr/>
        </p:nvSpPr>
        <p:spPr bwMode="auto">
          <a:xfrm flipH="1">
            <a:off x="13030200" y="12344400"/>
            <a:ext cx="221457" cy="4572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553"/>
          </a:p>
        </p:txBody>
      </p:sp>
      <p:sp>
        <p:nvSpPr>
          <p:cNvPr id="66598" name="Line 38"/>
          <p:cNvSpPr>
            <a:spLocks noChangeShapeType="1"/>
          </p:cNvSpPr>
          <p:nvPr/>
        </p:nvSpPr>
        <p:spPr bwMode="auto">
          <a:xfrm flipH="1">
            <a:off x="12230100" y="12230100"/>
            <a:ext cx="221457" cy="5715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553"/>
          </a:p>
        </p:txBody>
      </p:sp>
      <p:sp>
        <p:nvSpPr>
          <p:cNvPr id="66599" name="Rectangle 39"/>
          <p:cNvSpPr>
            <a:spLocks noChangeArrowheads="1"/>
          </p:cNvSpPr>
          <p:nvPr/>
        </p:nvSpPr>
        <p:spPr bwMode="auto">
          <a:xfrm>
            <a:off x="76200" y="8839200"/>
            <a:ext cx="16219129" cy="1059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20000"/>
              </a:spcBef>
            </a:pPr>
            <a:r>
              <a:rPr lang="en-US" altLang="en-US" sz="5400" b="1" dirty="0">
                <a:latin typeface="Times New Roman" panose="02020603050405020304" pitchFamily="18" charset="0"/>
                <a:cs typeface="Times New Roman" panose="02020603050405020304" pitchFamily="18" charset="0"/>
              </a:rPr>
              <a:t>   </a:t>
            </a:r>
            <a:r>
              <a:rPr lang="en-US" altLang="en-US" sz="5400" b="1" dirty="0">
                <a:solidFill>
                  <a:srgbClr val="009900"/>
                </a:solidFill>
                <a:latin typeface="Times New Roman" panose="02020603050405020304" pitchFamily="18" charset="0"/>
                <a:cs typeface="Times New Roman" panose="02020603050405020304" pitchFamily="18" charset="0"/>
              </a:rPr>
              <a:t>Em có nhận xét gì về cách viết tên danh hiệu ở trên?</a:t>
            </a:r>
          </a:p>
        </p:txBody>
      </p:sp>
      <p:sp>
        <p:nvSpPr>
          <p:cNvPr id="66600" name="Rectangle 40"/>
          <p:cNvSpPr>
            <a:spLocks noChangeArrowheads="1"/>
          </p:cNvSpPr>
          <p:nvPr/>
        </p:nvSpPr>
        <p:spPr bwMode="auto">
          <a:xfrm>
            <a:off x="266700" y="9948862"/>
            <a:ext cx="18135600" cy="140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20000"/>
              </a:spcBef>
            </a:pPr>
            <a:r>
              <a:rPr lang="en-US" altLang="en-US" sz="5400" b="1" dirty="0">
                <a:latin typeface="Times New Roman" panose="02020603050405020304" pitchFamily="18" charset="0"/>
                <a:cs typeface="Times New Roman" panose="02020603050405020304" pitchFamily="18" charset="0"/>
              </a:rPr>
              <a:t>  </a:t>
            </a:r>
            <a:r>
              <a:rPr lang="en-US" altLang="en-US" sz="5400" b="1" dirty="0">
                <a:solidFill>
                  <a:srgbClr val="FF0000"/>
                </a:solidFill>
                <a:latin typeface="Times New Roman" panose="02020603050405020304" pitchFamily="18" charset="0"/>
                <a:cs typeface="Times New Roman" panose="02020603050405020304" pitchFamily="18" charset="0"/>
              </a:rPr>
              <a:t>Tên các danh hiệu được viết hoa chữ cái đầu mỗi bộ phận tạo thành tên đó.</a:t>
            </a:r>
          </a:p>
        </p:txBody>
      </p:sp>
      <p:sp>
        <p:nvSpPr>
          <p:cNvPr id="2" name="Rectangle 1"/>
          <p:cNvSpPr/>
          <p:nvPr/>
        </p:nvSpPr>
        <p:spPr>
          <a:xfrm>
            <a:off x="9379743" y="4951274"/>
            <a:ext cx="8534400" cy="1754326"/>
          </a:xfrm>
          <a:prstGeom prst="rect">
            <a:avLst/>
          </a:prstGeom>
        </p:spPr>
        <p:txBody>
          <a:bodyPr wrap="square">
            <a:spAutoFit/>
          </a:bodyPr>
          <a:lstStyle/>
          <a:p>
            <a:pPr algn="just" eaLnBrk="1" hangingPunct="1"/>
            <a:r>
              <a:rPr lang="en-US" altLang="en-US" sz="5400" b="1" dirty="0">
                <a:solidFill>
                  <a:srgbClr val="000066"/>
                </a:solidFill>
                <a:latin typeface="Times New Roman" panose="02020603050405020304" pitchFamily="18" charset="0"/>
                <a:cs typeface="Times New Roman" panose="02020603050405020304" pitchFamily="18" charset="0"/>
              </a:rPr>
              <a:t>Anh hùng Lực lượng vũ trang nhân dân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6592"/>
                                        </p:tgtEl>
                                        <p:attrNameLst>
                                          <p:attrName>style.visibility</p:attrName>
                                        </p:attrNameLst>
                                      </p:cBhvr>
                                      <p:to>
                                        <p:strVal val="visible"/>
                                      </p:to>
                                    </p:set>
                                    <p:anim calcmode="lin" valueType="num">
                                      <p:cBhvr>
                                        <p:cTn id="7" dur="500" fill="hold"/>
                                        <p:tgtEl>
                                          <p:spTgt spid="66592"/>
                                        </p:tgtEl>
                                        <p:attrNameLst>
                                          <p:attrName>ppt_w</p:attrName>
                                        </p:attrNameLst>
                                      </p:cBhvr>
                                      <p:tavLst>
                                        <p:tav tm="0">
                                          <p:val>
                                            <p:fltVal val="0"/>
                                          </p:val>
                                        </p:tav>
                                        <p:tav tm="100000">
                                          <p:val>
                                            <p:strVal val="#ppt_w"/>
                                          </p:val>
                                        </p:tav>
                                      </p:tavLst>
                                    </p:anim>
                                    <p:anim calcmode="lin" valueType="num">
                                      <p:cBhvr>
                                        <p:cTn id="8" dur="500" fill="hold"/>
                                        <p:tgtEl>
                                          <p:spTgt spid="6659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6593"/>
                                        </p:tgtEl>
                                        <p:attrNameLst>
                                          <p:attrName>style.visibility</p:attrName>
                                        </p:attrNameLst>
                                      </p:cBhvr>
                                      <p:to>
                                        <p:strVal val="visible"/>
                                      </p:to>
                                    </p:set>
                                    <p:anim calcmode="lin" valueType="num">
                                      <p:cBhvr>
                                        <p:cTn id="13" dur="500" fill="hold"/>
                                        <p:tgtEl>
                                          <p:spTgt spid="66593"/>
                                        </p:tgtEl>
                                        <p:attrNameLst>
                                          <p:attrName>ppt_w</p:attrName>
                                        </p:attrNameLst>
                                      </p:cBhvr>
                                      <p:tavLst>
                                        <p:tav tm="0">
                                          <p:val>
                                            <p:fltVal val="0"/>
                                          </p:val>
                                        </p:tav>
                                        <p:tav tm="100000">
                                          <p:val>
                                            <p:strVal val="#ppt_w"/>
                                          </p:val>
                                        </p:tav>
                                      </p:tavLst>
                                    </p:anim>
                                    <p:anim calcmode="lin" valueType="num">
                                      <p:cBhvr>
                                        <p:cTn id="14" dur="500" fill="hold"/>
                                        <p:tgtEl>
                                          <p:spTgt spid="6659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nodeType="clickEffect">
                                  <p:stCondLst>
                                    <p:cond delay="0"/>
                                  </p:stCondLst>
                                  <p:childTnLst>
                                    <p:animMotion origin="layout" path="M -0.05504 -0.01923 L -0.0467 -0.60737 " pathEditMode="relative" rAng="0" ptsTypes="AA">
                                      <p:cBhvr>
                                        <p:cTn id="18" dur="2000" fill="hold"/>
                                        <p:tgtEl>
                                          <p:spTgt spid="66595"/>
                                        </p:tgtEl>
                                        <p:attrNameLst>
                                          <p:attrName>ppt_x</p:attrName>
                                          <p:attrName>ppt_y</p:attrName>
                                        </p:attrNameLst>
                                      </p:cBhvr>
                                      <p:rCtr x="417" y="-29407"/>
                                    </p:animMotion>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0.05938 0.04528 L -0.1757 -0.43536 " pathEditMode="relative" rAng="0" ptsTypes="AA">
                                      <p:cBhvr>
                                        <p:cTn id="22" dur="2000" fill="hold"/>
                                        <p:tgtEl>
                                          <p:spTgt spid="66598"/>
                                        </p:tgtEl>
                                        <p:attrNameLst>
                                          <p:attrName>ppt_x</p:attrName>
                                          <p:attrName>ppt_y</p:attrName>
                                        </p:attrNameLst>
                                      </p:cBhvr>
                                      <p:rCtr x="-5816" y="-24038"/>
                                    </p:animMotion>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0.08091 0.04594 L -0.10556 -0.44578 " pathEditMode="relative" rAng="0" ptsTypes="AA">
                                      <p:cBhvr>
                                        <p:cTn id="26" dur="2000" fill="hold"/>
                                        <p:tgtEl>
                                          <p:spTgt spid="66597"/>
                                        </p:tgtEl>
                                        <p:attrNameLst>
                                          <p:attrName>ppt_x</p:attrName>
                                          <p:attrName>ppt_y</p:attrName>
                                        </p:attrNameLst>
                                      </p:cBhvr>
                                      <p:rCtr x="-1233" y="-24586"/>
                                    </p:animMotion>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66599">
                                            <p:txEl>
                                              <p:pRg st="0" end="0"/>
                                            </p:txEl>
                                          </p:spTgt>
                                        </p:tgtEl>
                                        <p:attrNameLst>
                                          <p:attrName>style.visibility</p:attrName>
                                        </p:attrNameLst>
                                      </p:cBhvr>
                                      <p:to>
                                        <p:strVal val="visible"/>
                                      </p:to>
                                    </p:set>
                                    <p:animEffect transition="in" filter="checkerboard(across)">
                                      <p:cBhvr>
                                        <p:cTn id="31" dur="500"/>
                                        <p:tgtEl>
                                          <p:spTgt spid="6659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xit" presetSubtype="16" fill="hold" grpId="1" nodeType="clickEffect">
                                  <p:stCondLst>
                                    <p:cond delay="0"/>
                                  </p:stCondLst>
                                  <p:childTnLst>
                                    <p:animEffect transition="out" filter="diamond(in)">
                                      <p:cBhvr>
                                        <p:cTn id="35" dur="2000"/>
                                        <p:tgtEl>
                                          <p:spTgt spid="66599">
                                            <p:txEl>
                                              <p:pRg st="0" end="0"/>
                                            </p:txEl>
                                          </p:spTgt>
                                        </p:tgtEl>
                                      </p:cBhvr>
                                    </p:animEffect>
                                    <p:set>
                                      <p:cBhvr>
                                        <p:cTn id="36" dur="1" fill="hold">
                                          <p:stCondLst>
                                            <p:cond delay="1999"/>
                                          </p:stCondLst>
                                        </p:cTn>
                                        <p:tgtEl>
                                          <p:spTgt spid="66599">
                                            <p:txEl>
                                              <p:pRg st="0" end="0"/>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6600"/>
                                        </p:tgtEl>
                                        <p:attrNameLst>
                                          <p:attrName>style.visibility</p:attrName>
                                        </p:attrNameLst>
                                      </p:cBhvr>
                                      <p:to>
                                        <p:strVal val="visible"/>
                                      </p:to>
                                    </p:set>
                                    <p:anim calcmode="lin" valueType="num">
                                      <p:cBhvr additive="base">
                                        <p:cTn id="41" dur="500" fill="hold"/>
                                        <p:tgtEl>
                                          <p:spTgt spid="66600"/>
                                        </p:tgtEl>
                                        <p:attrNameLst>
                                          <p:attrName>ppt_x</p:attrName>
                                        </p:attrNameLst>
                                      </p:cBhvr>
                                      <p:tavLst>
                                        <p:tav tm="0">
                                          <p:val>
                                            <p:strVal val="#ppt_x"/>
                                          </p:val>
                                        </p:tav>
                                        <p:tav tm="100000">
                                          <p:val>
                                            <p:strVal val="#ppt_x"/>
                                          </p:val>
                                        </p:tav>
                                      </p:tavLst>
                                    </p:anim>
                                    <p:anim calcmode="lin" valueType="num">
                                      <p:cBhvr additive="base">
                                        <p:cTn id="42" dur="500" fill="hold"/>
                                        <p:tgtEl>
                                          <p:spTgt spid="666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92" grpId="0" animBg="1"/>
      <p:bldP spid="66593" grpId="0" animBg="1"/>
      <p:bldP spid="66599" grpId="0" build="p"/>
      <p:bldP spid="66599" grpId="1" build="p"/>
      <p:bldP spid="6660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ordArt 2"/>
          <p:cNvSpPr>
            <a:spLocks noChangeArrowheads="1" noChangeShapeType="1" noTextEdit="1"/>
          </p:cNvSpPr>
          <p:nvPr/>
        </p:nvSpPr>
        <p:spPr bwMode="auto">
          <a:xfrm>
            <a:off x="6857999" y="1362075"/>
            <a:ext cx="4618261" cy="1028700"/>
          </a:xfrm>
          <a:prstGeom prst="rect">
            <a:avLst/>
          </a:prstGeom>
        </p:spPr>
        <p:txBody>
          <a:bodyPr wrap="none" fromWordArt="1">
            <a:prstTxWarp prst="textPlain">
              <a:avLst>
                <a:gd name="adj" fmla="val 50000"/>
              </a:avLst>
            </a:prstTxWarp>
          </a:bodyPr>
          <a:lstStyle/>
          <a:p>
            <a:pPr algn="ctr"/>
            <a:r>
              <a:rPr lang="en-US" sz="6000" b="1" kern="1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Ghi nhớ</a:t>
            </a:r>
          </a:p>
        </p:txBody>
      </p:sp>
      <p:sp>
        <p:nvSpPr>
          <p:cNvPr id="25603" name="Text Box 3"/>
          <p:cNvSpPr txBox="1">
            <a:spLocks noChangeArrowheads="1"/>
          </p:cNvSpPr>
          <p:nvPr/>
        </p:nvSpPr>
        <p:spPr bwMode="auto">
          <a:xfrm>
            <a:off x="1714500" y="3429001"/>
            <a:ext cx="163449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Khi</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viết</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tên</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các</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huân</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chương</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danh</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hiệu</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giải</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thưởng</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phải</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viết</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hoa</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chữ</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cái</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đầu</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mỗi</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bộ</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phận</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tạo</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thành</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tên</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đó</a:t>
            </a:r>
            <a:r>
              <a:rPr lang="en-US" altLang="en-US" sz="6000" b="1" i="1" dirty="0">
                <a:solidFill>
                  <a:srgbClr val="000066"/>
                </a:solidFill>
                <a:latin typeface="Times New Roman" panose="02020603050405020304" pitchFamily="18" charset="0"/>
                <a:cs typeface="Times New Roman" panose="02020603050405020304" pitchFamily="18" charset="0"/>
              </a:rPr>
              <a:t>.</a:t>
            </a:r>
          </a:p>
          <a:p>
            <a:pPr eaLnBrk="1" hangingPunct="1"/>
            <a:endParaRPr lang="en-US" altLang="en-US" sz="6000" b="1" i="1" dirty="0">
              <a:solidFill>
                <a:srgbClr val="000066"/>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ết quả hình ảnh cho hình ảnh dat nuoc việt nam"/>
          <p:cNvPicPr>
            <a:picLocks noChangeAspect="1" noChangeArrowheads="1"/>
          </p:cNvPicPr>
          <p:nvPr/>
        </p:nvPicPr>
        <p:blipFill rotWithShape="1">
          <a:blip r:embed="rId2">
            <a:extLst>
              <a:ext uri="{28A0092B-C50C-407E-A947-70E740481C1C}">
                <a14:useLocalDpi xmlns:a14="http://schemas.microsoft.com/office/drawing/2010/main" val="0"/>
              </a:ext>
            </a:extLst>
          </a:blip>
          <a:srcRect b="4139"/>
          <a:stretch>
            <a:fillRect/>
          </a:stretch>
        </p:blipFill>
        <p:spPr bwMode="auto">
          <a:xfrm>
            <a:off x="114301" y="800102"/>
            <a:ext cx="18173699" cy="10286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DSC_0004"/>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 uri="{28A0092B-C50C-407E-A947-70E740481C1C}">
                <a14:useLocalDpi xmlns:a14="http://schemas.microsoft.com/office/drawing/2010/main" val="0"/>
              </a:ext>
            </a:extLst>
          </a:blip>
          <a:srcRect l="6250" t="11290" r="8333" b="9677"/>
          <a:stretch>
            <a:fillRect/>
          </a:stretch>
        </p:blipFill>
        <p:spPr bwMode="auto">
          <a:xfrm>
            <a:off x="0" y="152400"/>
            <a:ext cx="18288000" cy="105918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7" presetClass="exit" presetSubtype="0" fill="hold" nodeType="clickEffect">
                                  <p:stCondLst>
                                    <p:cond delay="0"/>
                                  </p:stCondLst>
                                  <p:childTnLst>
                                    <p:animEffect transition="out" filter="fade">
                                      <p:cBhvr>
                                        <p:cTn id="14" dur="1000"/>
                                        <p:tgtEl>
                                          <p:spTgt spid="17"/>
                                        </p:tgtEl>
                                      </p:cBhvr>
                                    </p:animEffect>
                                    <p:anim calcmode="lin" valueType="num">
                                      <p:cBhvr>
                                        <p:cTn id="15" dur="1000"/>
                                        <p:tgtEl>
                                          <p:spTgt spid="17"/>
                                        </p:tgtEl>
                                        <p:attrNameLst>
                                          <p:attrName>ppt_x</p:attrName>
                                        </p:attrNameLst>
                                      </p:cBhvr>
                                      <p:tavLst>
                                        <p:tav tm="0">
                                          <p:val>
                                            <p:strVal val="ppt_x"/>
                                          </p:val>
                                        </p:tav>
                                        <p:tav tm="100000">
                                          <p:val>
                                            <p:strVal val="ppt_x"/>
                                          </p:val>
                                        </p:tav>
                                      </p:tavLst>
                                    </p:anim>
                                    <p:anim calcmode="lin" valueType="num">
                                      <p:cBhvr>
                                        <p:cTn id="16" dur="1000"/>
                                        <p:tgtEl>
                                          <p:spTgt spid="17"/>
                                        </p:tgtEl>
                                        <p:attrNameLst>
                                          <p:attrName>ppt_y</p:attrName>
                                        </p:attrNameLst>
                                      </p:cBhvr>
                                      <p:tavLst>
                                        <p:tav tm="0">
                                          <p:val>
                                            <p:strVal val="ppt_y"/>
                                          </p:val>
                                        </p:tav>
                                        <p:tav tm="100000">
                                          <p:val>
                                            <p:strVal val="ppt_y-.1"/>
                                          </p:val>
                                        </p:tav>
                                      </p:tavLst>
                                    </p:anim>
                                    <p:set>
                                      <p:cBhvr>
                                        <p:cTn id="17"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11"/>
          <p:cNvSpPr txBox="1">
            <a:spLocks noChangeArrowheads="1"/>
          </p:cNvSpPr>
          <p:nvPr/>
        </p:nvSpPr>
        <p:spPr bwMode="auto">
          <a:xfrm>
            <a:off x="5562601" y="959646"/>
            <a:ext cx="9715500" cy="994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4000" b="1" dirty="0">
                <a:solidFill>
                  <a:srgbClr val="0070C0"/>
                </a:solidFill>
                <a:latin typeface="Times New Roman" panose="02020603050405020304" pitchFamily="18" charset="0"/>
              </a:rPr>
              <a:t>Mùa thu nay khác rồi                               </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Tôi đứng vui nghe giữa núi đồi</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Gió thổi rừng tre phấp phới</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Trời thu thay áo mới</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Trong biếc nói cười thiết tha.</a:t>
            </a:r>
            <a:br>
              <a:rPr lang="en-US" altLang="en-US" sz="4000" b="1" dirty="0">
                <a:solidFill>
                  <a:srgbClr val="0070C0"/>
                </a:solidFill>
                <a:latin typeface="Times New Roman" panose="02020603050405020304" pitchFamily="18" charset="0"/>
              </a:rPr>
            </a:b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Trời xanh đây là của chúng ta</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Núi rừng đây là của chúng ta</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Những cánh đồng thơm mát</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Những ngả đường bát ngát</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Những dòng sông đỏ nặng phù sa.</a:t>
            </a:r>
            <a:br>
              <a:rPr lang="en-US" altLang="en-US" sz="4000" b="1" dirty="0">
                <a:solidFill>
                  <a:srgbClr val="0070C0"/>
                </a:solidFill>
                <a:latin typeface="Times New Roman" panose="02020603050405020304" pitchFamily="18" charset="0"/>
              </a:rPr>
            </a:b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Nước chúng ta,</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Nước những người chưa bao giờ khuất</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Đêm </a:t>
            </a:r>
            <a:r>
              <a:rPr lang="en-US" altLang="en-US" sz="4000" b="1" dirty="0" err="1">
                <a:solidFill>
                  <a:srgbClr val="0070C0"/>
                </a:solidFill>
                <a:latin typeface="Times New Roman" panose="02020603050405020304" pitchFamily="18" charset="0"/>
              </a:rPr>
              <a:t>đêm</a:t>
            </a:r>
            <a:r>
              <a:rPr lang="en-US" altLang="en-US" sz="4000" b="1" dirty="0">
                <a:solidFill>
                  <a:srgbClr val="0070C0"/>
                </a:solidFill>
                <a:latin typeface="Times New Roman" panose="02020603050405020304" pitchFamily="18" charset="0"/>
              </a:rPr>
              <a:t> rì rầm trong tiếng đất</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Những buổi ngày xưa vọng nói về.                     </a:t>
            </a:r>
          </a:p>
        </p:txBody>
      </p:sp>
      <p:sp>
        <p:nvSpPr>
          <p:cNvPr id="52227" name="TextBox 11"/>
          <p:cNvSpPr txBox="1">
            <a:spLocks noChangeArrowheads="1"/>
          </p:cNvSpPr>
          <p:nvPr/>
        </p:nvSpPr>
        <p:spPr bwMode="auto">
          <a:xfrm>
            <a:off x="4876800" y="76200"/>
            <a:ext cx="76336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a:r>
              <a:rPr lang="en-US" altLang="en-US" sz="5400" b="1" dirty="0">
                <a:solidFill>
                  <a:srgbClr val="FF0000"/>
                </a:solidFill>
                <a:latin typeface="Times New Roman" panose="02020603050405020304" pitchFamily="18" charset="0"/>
                <a:cs typeface="Times New Roman" panose="02020603050405020304" pitchFamily="18" charset="0"/>
              </a:rPr>
              <a:t>Đất nước</a:t>
            </a:r>
          </a:p>
        </p:txBody>
      </p:sp>
      <p:sp>
        <p:nvSpPr>
          <p:cNvPr id="9220" name="TextBox 11"/>
          <p:cNvSpPr txBox="1">
            <a:spLocks noChangeArrowheads="1"/>
          </p:cNvSpPr>
          <p:nvPr/>
        </p:nvSpPr>
        <p:spPr bwMode="auto">
          <a:xfrm>
            <a:off x="4686300" y="13716000"/>
            <a:ext cx="10287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a:endParaRPr lang="en-US" altLang="en-US" sz="4200" b="1">
              <a:latin typeface="Times New Roman" panose="02020603050405020304" pitchFamily="18" charset="0"/>
              <a:cs typeface="Times New Roman" panose="02020603050405020304" pitchFamily="18" charset="0"/>
            </a:endParaRPr>
          </a:p>
        </p:txBody>
      </p:sp>
      <p:sp>
        <p:nvSpPr>
          <p:cNvPr id="9221" name="Rectangle 1"/>
          <p:cNvSpPr>
            <a:spLocks noChangeArrowheads="1"/>
          </p:cNvSpPr>
          <p:nvPr/>
        </p:nvSpPr>
        <p:spPr bwMode="auto">
          <a:xfrm>
            <a:off x="10744200" y="10859869"/>
            <a:ext cx="48799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4800" b="1" dirty="0" err="1">
                <a:solidFill>
                  <a:srgbClr val="FF0000"/>
                </a:solidFill>
                <a:latin typeface="Times New Roman" panose="02020603050405020304" pitchFamily="18" charset="0"/>
              </a:rPr>
              <a:t>Nguyễn</a:t>
            </a:r>
            <a:r>
              <a:rPr lang="en-US" altLang="en-US" sz="4800" b="1" dirty="0">
                <a:solidFill>
                  <a:srgbClr val="FF0000"/>
                </a:solidFill>
                <a:latin typeface="Times New Roman" panose="02020603050405020304" pitchFamily="18" charset="0"/>
              </a:rPr>
              <a:t> Đình Thi </a:t>
            </a:r>
            <a:endParaRPr lang="en-US" altLang="en-US" sz="4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randombar(horizontal)">
                                      <p:cBhvr>
                                        <p:cTn id="7" dur="500"/>
                                        <p:tgtEl>
                                          <p:spTgt spid="52227"/>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52226"/>
                                        </p:tgtEl>
                                        <p:attrNameLst>
                                          <p:attrName>style.visibility</p:attrName>
                                        </p:attrNameLst>
                                      </p:cBhvr>
                                      <p:to>
                                        <p:strVal val="visible"/>
                                      </p:to>
                                    </p:set>
                                    <p:animEffect transition="in" filter="box(in)">
                                      <p:cBhvr>
                                        <p:cTn id="11"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522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Box 11"/>
          <p:cNvSpPr txBox="1">
            <a:spLocks noChangeArrowheads="1"/>
          </p:cNvSpPr>
          <p:nvPr/>
        </p:nvSpPr>
        <p:spPr bwMode="auto">
          <a:xfrm>
            <a:off x="6057902" y="5248276"/>
            <a:ext cx="3138488"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 </a:t>
            </a:r>
            <a:r>
              <a:rPr lang="en-US" altLang="en-US" sz="5100" b="1">
                <a:latin typeface="Times New Roman" panose="02020603050405020304" pitchFamily="18" charset="0"/>
              </a:rPr>
              <a:t>bát ngát</a:t>
            </a:r>
          </a:p>
        </p:txBody>
      </p:sp>
      <p:sp>
        <p:nvSpPr>
          <p:cNvPr id="49156" name="TextBox 11"/>
          <p:cNvSpPr txBox="1">
            <a:spLocks noChangeArrowheads="1"/>
          </p:cNvSpPr>
          <p:nvPr/>
        </p:nvSpPr>
        <p:spPr bwMode="auto">
          <a:xfrm>
            <a:off x="6215063" y="4219576"/>
            <a:ext cx="3476625"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khuất</a:t>
            </a:r>
          </a:p>
        </p:txBody>
      </p:sp>
      <p:sp>
        <p:nvSpPr>
          <p:cNvPr id="49157" name="TextBox 11"/>
          <p:cNvSpPr txBox="1">
            <a:spLocks noChangeArrowheads="1"/>
          </p:cNvSpPr>
          <p:nvPr/>
        </p:nvSpPr>
        <p:spPr bwMode="auto">
          <a:xfrm>
            <a:off x="6226970" y="3107533"/>
            <a:ext cx="3476625"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phấp phới</a:t>
            </a:r>
          </a:p>
        </p:txBody>
      </p:sp>
      <p:pic>
        <p:nvPicPr>
          <p:cNvPr id="6149" name="Picture 9" descr="MC9002654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629900" y="6577015"/>
            <a:ext cx="5050632"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 Box 10"/>
          <p:cNvSpPr txBox="1">
            <a:spLocks noChangeArrowheads="1"/>
          </p:cNvSpPr>
          <p:nvPr/>
        </p:nvSpPr>
        <p:spPr bwMode="auto">
          <a:xfrm>
            <a:off x="800100" y="2286000"/>
            <a:ext cx="72009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4800" b="1">
                <a:solidFill>
                  <a:srgbClr val="FF6600"/>
                </a:solidFill>
                <a:latin typeface="Times New Roman" panose="02020603050405020304" pitchFamily="18" charset="0"/>
                <a:cs typeface="Times New Roman" panose="02020603050405020304" pitchFamily="18" charset="0"/>
              </a:rPr>
              <a:t> Luyện viết từ khó</a:t>
            </a:r>
          </a:p>
        </p:txBody>
      </p:sp>
      <p:sp>
        <p:nvSpPr>
          <p:cNvPr id="49172" name="TextBox 11"/>
          <p:cNvSpPr txBox="1">
            <a:spLocks noChangeArrowheads="1"/>
          </p:cNvSpPr>
          <p:nvPr/>
        </p:nvSpPr>
        <p:spPr bwMode="auto">
          <a:xfrm>
            <a:off x="12573002" y="5248276"/>
            <a:ext cx="3138488"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 </a:t>
            </a:r>
            <a:r>
              <a:rPr lang="en-US" altLang="en-US" sz="5100" b="1">
                <a:latin typeface="Times New Roman" panose="02020603050405020304" pitchFamily="18" charset="0"/>
              </a:rPr>
              <a:t>bá</a:t>
            </a:r>
            <a:r>
              <a:rPr lang="en-US" altLang="en-US" sz="5100" b="1">
                <a:solidFill>
                  <a:srgbClr val="FF0000"/>
                </a:solidFill>
                <a:latin typeface="Times New Roman" panose="02020603050405020304" pitchFamily="18" charset="0"/>
              </a:rPr>
              <a:t>c</a:t>
            </a:r>
            <a:r>
              <a:rPr lang="en-US" altLang="en-US" sz="5100" b="1">
                <a:latin typeface="Times New Roman" panose="02020603050405020304" pitchFamily="18" charset="0"/>
              </a:rPr>
              <a:t> ngá</a:t>
            </a:r>
            <a:r>
              <a:rPr lang="en-US" altLang="en-US" sz="5100" b="1">
                <a:solidFill>
                  <a:srgbClr val="FF0000"/>
                </a:solidFill>
                <a:latin typeface="Times New Roman" panose="02020603050405020304" pitchFamily="18" charset="0"/>
              </a:rPr>
              <a:t>c</a:t>
            </a:r>
          </a:p>
        </p:txBody>
      </p:sp>
      <p:sp>
        <p:nvSpPr>
          <p:cNvPr id="49173" name="TextBox 11"/>
          <p:cNvSpPr txBox="1">
            <a:spLocks noChangeArrowheads="1"/>
          </p:cNvSpPr>
          <p:nvPr/>
        </p:nvSpPr>
        <p:spPr bwMode="auto">
          <a:xfrm>
            <a:off x="12753975" y="4229101"/>
            <a:ext cx="3476625"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kh</a:t>
            </a:r>
            <a:r>
              <a:rPr lang="en-US" altLang="en-US" sz="5100" b="1">
                <a:solidFill>
                  <a:srgbClr val="FF0000"/>
                </a:solidFill>
                <a:latin typeface="Times New Roman" panose="02020603050405020304" pitchFamily="18" charset="0"/>
                <a:cs typeface="Times New Roman" panose="02020603050405020304" pitchFamily="18" charset="0"/>
              </a:rPr>
              <a:t>ất</a:t>
            </a:r>
          </a:p>
        </p:txBody>
      </p:sp>
      <p:sp>
        <p:nvSpPr>
          <p:cNvPr id="49174" name="TextBox 11"/>
          <p:cNvSpPr txBox="1">
            <a:spLocks noChangeArrowheads="1"/>
          </p:cNvSpPr>
          <p:nvPr/>
        </p:nvSpPr>
        <p:spPr bwMode="auto">
          <a:xfrm>
            <a:off x="12801600" y="3086101"/>
            <a:ext cx="3476625"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phấ</a:t>
            </a:r>
            <a:r>
              <a:rPr lang="en-US" altLang="en-US" sz="5100" b="1">
                <a:solidFill>
                  <a:srgbClr val="FF0000"/>
                </a:solidFill>
                <a:latin typeface="Times New Roman" panose="02020603050405020304" pitchFamily="18" charset="0"/>
                <a:cs typeface="Times New Roman" panose="02020603050405020304" pitchFamily="18" charset="0"/>
              </a:rPr>
              <a:t>c</a:t>
            </a:r>
            <a:r>
              <a:rPr lang="en-US" altLang="en-US" sz="5100" b="1">
                <a:latin typeface="Times New Roman" panose="02020603050405020304" pitchFamily="18" charset="0"/>
                <a:cs typeface="Times New Roman" panose="02020603050405020304" pitchFamily="18" charset="0"/>
              </a:rPr>
              <a:t> phới</a:t>
            </a:r>
          </a:p>
        </p:txBody>
      </p:sp>
      <p:sp>
        <p:nvSpPr>
          <p:cNvPr id="49175" name="TextBox 11"/>
          <p:cNvSpPr txBox="1">
            <a:spLocks noChangeArrowheads="1"/>
          </p:cNvSpPr>
          <p:nvPr/>
        </p:nvSpPr>
        <p:spPr bwMode="auto">
          <a:xfrm>
            <a:off x="10008395" y="4136233"/>
            <a:ext cx="1714500" cy="877163"/>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solidFill>
                  <a:schemeClr val="accent2"/>
                </a:solidFill>
                <a:latin typeface="Times New Roman" panose="02020603050405020304" pitchFamily="18" charset="0"/>
                <a:cs typeface="Times New Roman" panose="02020603050405020304" pitchFamily="18" charset="0"/>
              </a:rPr>
              <a:t>khác</a:t>
            </a:r>
          </a:p>
        </p:txBody>
      </p:sp>
      <p:sp>
        <p:nvSpPr>
          <p:cNvPr id="6" name="Text Box 9"/>
          <p:cNvSpPr txBox="1">
            <a:spLocks noChangeArrowheads="1"/>
          </p:cNvSpPr>
          <p:nvPr/>
        </p:nvSpPr>
        <p:spPr bwMode="auto">
          <a:xfrm>
            <a:off x="2743379" y="609600"/>
            <a:ext cx="12892683" cy="156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942" tIns="73472" rIns="146942" bIns="73472">
            <a:spAutoFit/>
          </a:bodyPr>
          <a:lstStyle>
            <a:lvl1pPr defTabSz="1306830">
              <a:spcBef>
                <a:spcPct val="20000"/>
              </a:spcBef>
              <a:buChar char="•"/>
              <a:defRPr sz="4600">
                <a:solidFill>
                  <a:schemeClr val="tx1"/>
                </a:solidFill>
                <a:latin typeface="Arial" panose="020B0604020202020204" pitchFamily="34" charset="0"/>
              </a:defRPr>
            </a:lvl1pPr>
            <a:lvl2pPr marL="1062355" indent="-409575" defTabSz="1306830">
              <a:spcBef>
                <a:spcPct val="20000"/>
              </a:spcBef>
              <a:buChar char="–"/>
              <a:defRPr sz="4000">
                <a:solidFill>
                  <a:schemeClr val="tx1"/>
                </a:solidFill>
                <a:latin typeface="Arial" panose="020B0604020202020204" pitchFamily="34" charset="0"/>
              </a:defRPr>
            </a:lvl2pPr>
            <a:lvl3pPr marL="1633855" indent="-327025" defTabSz="1306830">
              <a:spcBef>
                <a:spcPct val="20000"/>
              </a:spcBef>
              <a:buChar char="•"/>
              <a:defRPr sz="3400">
                <a:solidFill>
                  <a:schemeClr val="tx1"/>
                </a:solidFill>
                <a:latin typeface="Arial" panose="020B0604020202020204" pitchFamily="34" charset="0"/>
              </a:defRPr>
            </a:lvl3pPr>
            <a:lvl4pPr marL="2286000" indent="-327025" defTabSz="1306830">
              <a:spcBef>
                <a:spcPct val="20000"/>
              </a:spcBef>
              <a:buChar char="–"/>
              <a:defRPr sz="2900">
                <a:solidFill>
                  <a:schemeClr val="tx1"/>
                </a:solidFill>
                <a:latin typeface="Arial" panose="020B0604020202020204" pitchFamily="34" charset="0"/>
              </a:defRPr>
            </a:lvl4pPr>
            <a:lvl5pPr marL="2938780" indent="-325755" defTabSz="1306830">
              <a:spcBef>
                <a:spcPct val="20000"/>
              </a:spcBef>
              <a:buChar char="»"/>
              <a:defRPr sz="2900">
                <a:solidFill>
                  <a:schemeClr val="tx1"/>
                </a:solidFill>
                <a:latin typeface="Arial" panose="020B0604020202020204" pitchFamily="34" charset="0"/>
              </a:defRPr>
            </a:lvl5pPr>
            <a:lvl6pPr marL="33959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6pPr>
            <a:lvl7pPr marL="38531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7pPr>
            <a:lvl8pPr marL="43103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8pPr>
            <a:lvl9pPr marL="47675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9pPr>
          </a:lstStyle>
          <a:p>
            <a:pPr algn="ctr">
              <a:spcBef>
                <a:spcPct val="0"/>
              </a:spcBef>
              <a:buFontTx/>
              <a:buNone/>
            </a:pPr>
            <a:r>
              <a:rPr lang="en-US" altLang="en-US" u="sng" dirty="0" err="1">
                <a:solidFill>
                  <a:srgbClr val="0000FF"/>
                </a:solidFill>
                <a:latin typeface="Times New Roman" panose="02020603050405020304" pitchFamily="18" charset="0"/>
              </a:rPr>
              <a:t>Chính</a:t>
            </a:r>
            <a:r>
              <a:rPr lang="en-US" altLang="en-US" u="sng" dirty="0">
                <a:solidFill>
                  <a:srgbClr val="0000FF"/>
                </a:solidFill>
                <a:latin typeface="Times New Roman" panose="02020603050405020304" pitchFamily="18" charset="0"/>
              </a:rPr>
              <a:t> </a:t>
            </a:r>
            <a:r>
              <a:rPr lang="en-US" altLang="en-US" u="sng" dirty="0" err="1">
                <a:solidFill>
                  <a:srgbClr val="0000FF"/>
                </a:solidFill>
                <a:latin typeface="Times New Roman" panose="02020603050405020304" pitchFamily="18" charset="0"/>
              </a:rPr>
              <a:t>tả</a:t>
            </a:r>
            <a:endParaRPr lang="en-US" altLang="en-US" u="sng" dirty="0">
              <a:solidFill>
                <a:srgbClr val="0000FF"/>
              </a:solidFill>
              <a:latin typeface="Times New Roman" panose="02020603050405020304" pitchFamily="18" charset="0"/>
            </a:endParaRPr>
          </a:p>
          <a:p>
            <a:pPr algn="ctr">
              <a:spcBef>
                <a:spcPct val="0"/>
              </a:spcBef>
              <a:buFontTx/>
              <a:buNone/>
            </a:pPr>
            <a:r>
              <a:rPr lang="en-US" altLang="en-US" b="1" dirty="0" err="1">
                <a:ln w="22225">
                  <a:solidFill>
                    <a:schemeClr val="accent2"/>
                  </a:solidFill>
                  <a:prstDash val="solid"/>
                </a:ln>
                <a:solidFill>
                  <a:schemeClr val="accent2">
                    <a:lumMod val="40000"/>
                    <a:lumOff val="60000"/>
                  </a:schemeClr>
                </a:solidFill>
                <a:latin typeface="Times New Roman" panose="02020603050405020304" pitchFamily="18" charset="0"/>
              </a:rPr>
              <a:t>Đất</a:t>
            </a:r>
            <a:r>
              <a:rPr lang="en-US" altLang="en-US" b="1" dirty="0">
                <a:ln w="22225">
                  <a:solidFill>
                    <a:schemeClr val="accent2"/>
                  </a:solidFill>
                  <a:prstDash val="solid"/>
                </a:ln>
                <a:solidFill>
                  <a:schemeClr val="accent2">
                    <a:lumMod val="40000"/>
                    <a:lumOff val="60000"/>
                  </a:schemeClr>
                </a:solidFill>
                <a:latin typeface="Times New Roman" panose="02020603050405020304" pitchFamily="18" charset="0"/>
              </a:rPr>
              <a:t> </a:t>
            </a:r>
            <a:r>
              <a:rPr lang="en-US" altLang="en-US" b="1" dirty="0" err="1">
                <a:ln w="22225">
                  <a:solidFill>
                    <a:schemeClr val="accent2"/>
                  </a:solidFill>
                  <a:prstDash val="solid"/>
                </a:ln>
                <a:solidFill>
                  <a:schemeClr val="accent2">
                    <a:lumMod val="40000"/>
                    <a:lumOff val="60000"/>
                  </a:schemeClr>
                </a:solidFill>
                <a:latin typeface="Times New Roman" panose="02020603050405020304" pitchFamily="18" charset="0"/>
              </a:rPr>
              <a:t>nước</a:t>
            </a:r>
          </a:p>
        </p:txBody>
      </p:sp>
      <p:sp>
        <p:nvSpPr>
          <p:cNvPr id="51203" name="Text Box 3"/>
          <p:cNvSpPr txBox="1">
            <a:spLocks noChangeArrowheads="1"/>
          </p:cNvSpPr>
          <p:nvPr/>
        </p:nvSpPr>
        <p:spPr bwMode="auto">
          <a:xfrm>
            <a:off x="2057400" y="6972301"/>
            <a:ext cx="117729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4800" b="1">
                <a:solidFill>
                  <a:schemeClr val="accent2"/>
                </a:solidFill>
                <a:latin typeface="Times New Roman" panose="02020603050405020304" pitchFamily="18" charset="0"/>
                <a:cs typeface="Times New Roman" panose="02020603050405020304" pitchFamily="18" charset="0"/>
              </a:rPr>
              <a:t> 2. Cách trình bày bài thơ thể tự do:</a:t>
            </a:r>
          </a:p>
          <a:p>
            <a:pPr eaLnBrk="1" hangingPunct="1">
              <a:spcBef>
                <a:spcPct val="50000"/>
              </a:spcBef>
            </a:pPr>
            <a:r>
              <a:rPr lang="en-US" altLang="en-US" sz="4800" b="1">
                <a:solidFill>
                  <a:schemeClr val="accent2"/>
                </a:solidFill>
                <a:latin typeface="Times New Roman" panose="02020603050405020304" pitchFamily="18" charset="0"/>
                <a:cs typeface="Times New Roman" panose="02020603050405020304" pitchFamily="18" charset="0"/>
              </a:rPr>
              <a:t>   - Đầu dòng thơ thẳng theo hàng dọc.</a:t>
            </a:r>
          </a:p>
          <a:p>
            <a:pPr eaLnBrk="1" hangingPunct="1">
              <a:spcBef>
                <a:spcPct val="50000"/>
              </a:spcBef>
            </a:pPr>
            <a:r>
              <a:rPr lang="en-US" altLang="en-US" sz="4800" b="1">
                <a:solidFill>
                  <a:schemeClr val="accent2"/>
                </a:solidFill>
                <a:latin typeface="Times New Roman" panose="02020603050405020304" pitchFamily="18" charset="0"/>
                <a:cs typeface="Times New Roman" panose="02020603050405020304" pitchFamily="18" charset="0"/>
              </a:rPr>
              <a:t>   - Hết một khổ cách ra một dòng.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9157"/>
                                        </p:tgtEl>
                                        <p:attrNameLst>
                                          <p:attrName>style.visibility</p:attrName>
                                        </p:attrNameLst>
                                      </p:cBhvr>
                                      <p:to>
                                        <p:strVal val="visible"/>
                                      </p:to>
                                    </p:set>
                                    <p:animEffect transition="in" filter="checkerboard(across)">
                                      <p:cBhvr>
                                        <p:cTn id="7" dur="500"/>
                                        <p:tgtEl>
                                          <p:spTgt spid="4915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9156"/>
                                        </p:tgtEl>
                                        <p:attrNameLst>
                                          <p:attrName>style.visibility</p:attrName>
                                        </p:attrNameLst>
                                      </p:cBhvr>
                                      <p:to>
                                        <p:strVal val="visible"/>
                                      </p:to>
                                    </p:set>
                                    <p:animEffect transition="in" filter="checkerboard(across)">
                                      <p:cBhvr>
                                        <p:cTn id="10" dur="500"/>
                                        <p:tgtEl>
                                          <p:spTgt spid="4915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9155"/>
                                        </p:tgtEl>
                                        <p:attrNameLst>
                                          <p:attrName>style.visibility</p:attrName>
                                        </p:attrNameLst>
                                      </p:cBhvr>
                                      <p:to>
                                        <p:strVal val="visible"/>
                                      </p:to>
                                    </p:set>
                                    <p:animEffect transition="in" filter="checkerboard(across)">
                                      <p:cBhvr>
                                        <p:cTn id="13" dur="500"/>
                                        <p:tgtEl>
                                          <p:spTgt spid="4915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49175"/>
                                        </p:tgtEl>
                                        <p:attrNameLst>
                                          <p:attrName>style.visibility</p:attrName>
                                        </p:attrNameLst>
                                      </p:cBhvr>
                                      <p:to>
                                        <p:strVal val="visible"/>
                                      </p:to>
                                    </p:set>
                                    <p:animEffect transition="in" filter="checkerboard(across)">
                                      <p:cBhvr>
                                        <p:cTn id="18" dur="500"/>
                                        <p:tgtEl>
                                          <p:spTgt spid="4917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9174"/>
                                        </p:tgtEl>
                                        <p:attrNameLst>
                                          <p:attrName>style.visibility</p:attrName>
                                        </p:attrNameLst>
                                      </p:cBhvr>
                                      <p:to>
                                        <p:strVal val="visible"/>
                                      </p:to>
                                    </p:set>
                                    <p:animEffect transition="in" filter="checkerboard(across)">
                                      <p:cBhvr>
                                        <p:cTn id="21" dur="500"/>
                                        <p:tgtEl>
                                          <p:spTgt spid="49174"/>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9173"/>
                                        </p:tgtEl>
                                        <p:attrNameLst>
                                          <p:attrName>style.visibility</p:attrName>
                                        </p:attrNameLst>
                                      </p:cBhvr>
                                      <p:to>
                                        <p:strVal val="visible"/>
                                      </p:to>
                                    </p:set>
                                    <p:animEffect transition="in" filter="checkerboard(across)">
                                      <p:cBhvr>
                                        <p:cTn id="24" dur="500"/>
                                        <p:tgtEl>
                                          <p:spTgt spid="49173"/>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49172"/>
                                        </p:tgtEl>
                                        <p:attrNameLst>
                                          <p:attrName>style.visibility</p:attrName>
                                        </p:attrNameLst>
                                      </p:cBhvr>
                                      <p:to>
                                        <p:strVal val="visible"/>
                                      </p:to>
                                    </p:set>
                                    <p:animEffect transition="in" filter="checkerboard(across)">
                                      <p:cBhvr>
                                        <p:cTn id="27" dur="500"/>
                                        <p:tgtEl>
                                          <p:spTgt spid="49172"/>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1000"/>
                                        <p:tgtEl>
                                          <p:spTgt spid="6">
                                            <p:txEl>
                                              <p:pRg st="1" end="1"/>
                                            </p:txEl>
                                          </p:spTgt>
                                        </p:tgtEl>
                                      </p:cBhvr>
                                    </p:animEffect>
                                    <p:anim calcmode="lin" valueType="num">
                                      <p:cBhvr>
                                        <p:cTn id="3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4" dur="900"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6">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51203"/>
                                        </p:tgtEl>
                                        <p:attrNameLst>
                                          <p:attrName>style.visibility</p:attrName>
                                        </p:attrNameLst>
                                      </p:cBhvr>
                                      <p:to>
                                        <p:strVal val="visible"/>
                                      </p:to>
                                    </p:set>
                                    <p:animEffect transition="in" filter="blinds(horizontal)">
                                      <p:cBhvr>
                                        <p:cTn id="40" dur="5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p:bldP spid="49156" grpId="0"/>
      <p:bldP spid="49157" grpId="0"/>
      <p:bldP spid="49172" grpId="0"/>
      <p:bldP spid="49173" grpId="0"/>
      <p:bldP spid="49174" grpId="0"/>
      <p:bldP spid="49175" grpId="0" bldLvl="0" animBg="1"/>
      <p:bldP spid="5120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152400"/>
            <a:ext cx="16611599" cy="351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lnSpc>
                <a:spcPct val="150000"/>
              </a:lnSpc>
              <a:spcBef>
                <a:spcPct val="20000"/>
              </a:spcBef>
              <a:buClr>
                <a:schemeClr val="tx2"/>
              </a:buClr>
              <a:buSzPct val="70000"/>
              <a:buFont typeface="Wingdings" panose="05000000000000000000" pitchFamily="2" charset="2"/>
              <a:buNone/>
            </a:pPr>
            <a:r>
              <a:rPr lang="en-US" altLang="en-US" sz="8000" b="1" dirty="0">
                <a:solidFill>
                  <a:srgbClr val="0000FF"/>
                </a:solidFill>
                <a:latin typeface="Times New Roman" panose="02020603050405020304" pitchFamily="18" charset="0"/>
                <a:cs typeface="Times New Roman" panose="02020603050405020304" pitchFamily="18" charset="0"/>
              </a:rPr>
              <a:t>    2. </a:t>
            </a:r>
            <a:r>
              <a:rPr lang="en-US" altLang="en-US" sz="8000" b="1" dirty="0" err="1">
                <a:solidFill>
                  <a:srgbClr val="000066"/>
                </a:solidFill>
                <a:latin typeface="Times New Roman" panose="02020603050405020304" pitchFamily="18" charset="0"/>
                <a:cs typeface="Times New Roman" panose="02020603050405020304" pitchFamily="18" charset="0"/>
              </a:rPr>
              <a:t>Tìm</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những</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cụm</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từ</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chỉ</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các</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huân</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chương</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danh</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hiệu</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và</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giải</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thưởng</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trong</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bài</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văn</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sau</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Nhận</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xét</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về</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cách</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viết</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các</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cụm</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từ</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đó</a:t>
            </a:r>
            <a:r>
              <a:rPr lang="en-US" altLang="en-US" sz="8000" b="1" dirty="0">
                <a:solidFill>
                  <a:srgbClr val="000066"/>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5"/>
          <p:cNvSpPr txBox="1">
            <a:spLocks noChangeArrowheads="1"/>
          </p:cNvSpPr>
          <p:nvPr/>
        </p:nvSpPr>
        <p:spPr bwMode="auto">
          <a:xfrm>
            <a:off x="152400" y="-88285"/>
            <a:ext cx="18059400" cy="12280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r>
              <a:rPr lang="en-US" altLang="en-US" sz="4400" b="1" i="1" dirty="0" err="1">
                <a:solidFill>
                  <a:srgbClr val="FF3300"/>
                </a:solidFill>
                <a:latin typeface="Times New Roman" panose="02020603050405020304" pitchFamily="18" charset="0"/>
                <a:cs typeface="Times New Roman" panose="02020603050405020304" pitchFamily="18" charset="0"/>
              </a:rPr>
              <a:t>Gắn</a:t>
            </a:r>
            <a:r>
              <a:rPr lang="en-US" altLang="en-US" sz="4400" b="1" i="1" dirty="0">
                <a:solidFill>
                  <a:srgbClr val="FF3300"/>
                </a:solidFill>
                <a:latin typeface="Times New Roman" panose="02020603050405020304" pitchFamily="18" charset="0"/>
                <a:cs typeface="Times New Roman" panose="02020603050405020304" pitchFamily="18" charset="0"/>
              </a:rPr>
              <a:t> </a:t>
            </a:r>
            <a:r>
              <a:rPr lang="en-US" altLang="en-US" sz="4400" b="1" i="1" dirty="0" err="1">
                <a:solidFill>
                  <a:srgbClr val="FF3300"/>
                </a:solidFill>
                <a:latin typeface="Times New Roman" panose="02020603050405020304" pitchFamily="18" charset="0"/>
                <a:cs typeface="Times New Roman" panose="02020603050405020304" pitchFamily="18" charset="0"/>
              </a:rPr>
              <a:t>bó</a:t>
            </a:r>
            <a:r>
              <a:rPr lang="en-US" altLang="en-US" sz="4400" b="1" i="1" dirty="0">
                <a:solidFill>
                  <a:srgbClr val="FF3300"/>
                </a:solidFill>
                <a:latin typeface="Times New Roman" panose="02020603050405020304" pitchFamily="18" charset="0"/>
                <a:cs typeface="Times New Roman" panose="02020603050405020304" pitchFamily="18" charset="0"/>
              </a:rPr>
              <a:t> </a:t>
            </a:r>
            <a:r>
              <a:rPr lang="en-US" altLang="en-US" sz="4400" b="1" i="1" dirty="0" err="1">
                <a:solidFill>
                  <a:srgbClr val="FF3300"/>
                </a:solidFill>
                <a:latin typeface="Times New Roman" panose="02020603050405020304" pitchFamily="18" charset="0"/>
                <a:cs typeface="Times New Roman" panose="02020603050405020304" pitchFamily="18" charset="0"/>
              </a:rPr>
              <a:t>với</a:t>
            </a:r>
            <a:r>
              <a:rPr lang="en-US" altLang="en-US" sz="4400" b="1" i="1" dirty="0">
                <a:solidFill>
                  <a:srgbClr val="FF3300"/>
                </a:solidFill>
                <a:latin typeface="Times New Roman" panose="02020603050405020304" pitchFamily="18" charset="0"/>
                <a:cs typeface="Times New Roman" panose="02020603050405020304" pitchFamily="18" charset="0"/>
              </a:rPr>
              <a:t> </a:t>
            </a:r>
            <a:r>
              <a:rPr lang="en-US" altLang="en-US" sz="4400" b="1" i="1" dirty="0" err="1">
                <a:solidFill>
                  <a:srgbClr val="FF3300"/>
                </a:solidFill>
                <a:latin typeface="Times New Roman" panose="02020603050405020304" pitchFamily="18" charset="0"/>
                <a:cs typeface="Times New Roman" panose="02020603050405020304" pitchFamily="18" charset="0"/>
              </a:rPr>
              <a:t>miền</a:t>
            </a:r>
            <a:r>
              <a:rPr lang="en-US" altLang="en-US" sz="4400" b="1" i="1" dirty="0">
                <a:solidFill>
                  <a:srgbClr val="FF3300"/>
                </a:solidFill>
                <a:latin typeface="Times New Roman" panose="02020603050405020304" pitchFamily="18" charset="0"/>
                <a:cs typeface="Times New Roman" panose="02020603050405020304" pitchFamily="18" charset="0"/>
              </a:rPr>
              <a:t> Nam</a:t>
            </a:r>
          </a:p>
          <a:p>
            <a:pPr algn="just" eaLnBrk="1" hangingPunct="1"/>
            <a:r>
              <a:rPr lang="en-US" altLang="en-US" sz="4400" b="1" i="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Bác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sĩ</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Phạm</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Ngọc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Thạch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quê</a:t>
            </a:r>
            <a:r>
              <a:rPr lang="en-US" altLang="en-US" sz="4400" b="1" dirty="0">
                <a:solidFill>
                  <a:schemeClr val="tx2"/>
                </a:solidFill>
                <a:latin typeface="Times New Roman" panose="02020603050405020304" pitchFamily="18" charset="0"/>
                <a:cs typeface="Times New Roman" panose="02020603050405020304" pitchFamily="18" charset="0"/>
              </a:rPr>
              <a:t> ở </a:t>
            </a:r>
            <a:r>
              <a:rPr lang="en-US" altLang="en-US" sz="4400" b="1" dirty="0" err="1">
                <a:solidFill>
                  <a:schemeClr val="tx2"/>
                </a:solidFill>
                <a:latin typeface="Times New Roman" panose="02020603050405020304" pitchFamily="18" charset="0"/>
                <a:cs typeface="Times New Roman" panose="02020603050405020304" pitchFamily="18" charset="0"/>
              </a:rPr>
              <a:t>Quảng</a:t>
            </a:r>
            <a:r>
              <a:rPr lang="en-US" altLang="en-US" sz="4400" b="1" dirty="0">
                <a:solidFill>
                  <a:schemeClr val="tx2"/>
                </a:solidFill>
                <a:latin typeface="Times New Roman" panose="02020603050405020304" pitchFamily="18" charset="0"/>
                <a:cs typeface="Times New Roman" panose="02020603050405020304" pitchFamily="18" charset="0"/>
              </a:rPr>
              <a:t> Nam, </a:t>
            </a:r>
            <a:r>
              <a:rPr lang="en-US" altLang="en-US" sz="4400" b="1" dirty="0" err="1">
                <a:solidFill>
                  <a:schemeClr val="tx2"/>
                </a:solidFill>
                <a:latin typeface="Times New Roman" panose="02020603050405020304" pitchFamily="18" charset="0"/>
                <a:cs typeface="Times New Roman" panose="02020603050405020304" pitchFamily="18" charset="0"/>
              </a:rPr>
              <a:t>nhưng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cả</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cuộc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đời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gắn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bó</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với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các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tỉnh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đồng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bằng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Cửu</a:t>
            </a:r>
            <a:r>
              <a:rPr lang="en-US" altLang="en-US" sz="4400" b="1" dirty="0">
                <a:solidFill>
                  <a:schemeClr val="tx2"/>
                </a:solidFill>
                <a:latin typeface="Times New Roman" panose="02020603050405020304" pitchFamily="18" charset="0"/>
                <a:cs typeface="Times New Roman" panose="02020603050405020304" pitchFamily="18" charset="0"/>
              </a:rPr>
              <a:t> Long. </a:t>
            </a:r>
            <a:r>
              <a:rPr lang="en-US" altLang="en-US" sz="4400" b="1" dirty="0" err="1">
                <a:solidFill>
                  <a:schemeClr val="tx2"/>
                </a:solidFill>
                <a:latin typeface="Times New Roman" panose="02020603050405020304" pitchFamily="18" charset="0"/>
                <a:cs typeface="Times New Roman" panose="02020603050405020304" pitchFamily="18" charset="0"/>
              </a:rPr>
              <a:t>Ngay</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từ</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trước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Cách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mạng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Tám</a:t>
            </a:r>
            <a:r>
              <a:rPr lang="en-US" altLang="en-US" sz="4400" b="1" dirty="0">
                <a:solidFill>
                  <a:schemeClr val="tx2"/>
                </a:solidFill>
                <a:latin typeface="Times New Roman" panose="02020603050405020304" pitchFamily="18" charset="0"/>
                <a:cs typeface="Times New Roman" panose="02020603050405020304" pitchFamily="18" charset="0"/>
              </a:rPr>
              <a:t> 1945, </a:t>
            </a:r>
            <a:r>
              <a:rPr lang="en-US" altLang="en-US" sz="4400" b="1" dirty="0" err="1">
                <a:solidFill>
                  <a:schemeClr val="tx2"/>
                </a:solidFill>
                <a:latin typeface="Times New Roman" panose="02020603050405020304" pitchFamily="18" charset="0"/>
                <a:cs typeface="Times New Roman" panose="02020603050405020304" pitchFamily="18" charset="0"/>
              </a:rPr>
              <a:t>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đã</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góp</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xây</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dựng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nhiều</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cơ</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sở</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cách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mạng</a:t>
            </a:r>
            <a:r>
              <a:rPr lang="en-US" altLang="en-US" sz="4400" b="1" dirty="0">
                <a:solidFill>
                  <a:schemeClr val="tx2"/>
                </a:solidFill>
                <a:latin typeface="Times New Roman" panose="02020603050405020304" pitchFamily="18" charset="0"/>
                <a:cs typeface="Times New Roman" panose="02020603050405020304" pitchFamily="18" charset="0"/>
              </a:rPr>
              <a:t> ở </a:t>
            </a:r>
            <a:r>
              <a:rPr lang="en-US" altLang="en-US" sz="4400" b="1" dirty="0" err="1">
                <a:solidFill>
                  <a:schemeClr val="tx2"/>
                </a:solidFill>
                <a:latin typeface="Times New Roman" panose="02020603050405020304" pitchFamily="18" charset="0"/>
                <a:cs typeface="Times New Roman" panose="02020603050405020304" pitchFamily="18" charset="0"/>
              </a:rPr>
              <a:t>Sài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Gòn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thành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lập</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Đoàn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Thanh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niên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Tiền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phong</a:t>
            </a:r>
            <a:r>
              <a:rPr lang="en-US" altLang="en-US" sz="4400" b="1" dirty="0">
                <a:solidFill>
                  <a:schemeClr val="tx2"/>
                </a:solidFill>
                <a:latin typeface="Times New Roman" panose="02020603050405020304" pitchFamily="18" charset="0"/>
                <a:cs typeface="Times New Roman" panose="02020603050405020304" pitchFamily="18" charset="0"/>
              </a:rPr>
              <a:t> Nam </a:t>
            </a:r>
            <a:r>
              <a:rPr lang="en-US" altLang="en-US" sz="4400" b="1" dirty="0" err="1">
                <a:solidFill>
                  <a:schemeClr val="tx2"/>
                </a:solidFill>
                <a:latin typeface="Times New Roman" panose="02020603050405020304" pitchFamily="18" charset="0"/>
                <a:cs typeface="Times New Roman" panose="02020603050405020304" pitchFamily="18" charset="0"/>
              </a:rPr>
              <a:t>Bộ</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Cách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mạng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thành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phụ</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trách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tác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ngoại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giao</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của</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Ủy</a:t>
            </a:r>
            <a:r>
              <a:rPr lang="en-US" altLang="en-US" sz="4400" b="1" dirty="0">
                <a:solidFill>
                  <a:schemeClr val="tx2"/>
                </a:solidFill>
                <a:latin typeface="Times New Roman" panose="02020603050405020304" pitchFamily="18" charset="0"/>
                <a:cs typeface="Times New Roman" panose="02020603050405020304" pitchFamily="18" charset="0"/>
              </a:rPr>
              <a:t> ban </a:t>
            </a:r>
            <a:r>
              <a:rPr lang="en-US" altLang="en-US" sz="4400" b="1" dirty="0" err="1">
                <a:solidFill>
                  <a:schemeClr val="tx2"/>
                </a:solidFill>
                <a:latin typeface="Times New Roman" panose="02020603050405020304" pitchFamily="18" charset="0"/>
                <a:cs typeface="Times New Roman" panose="02020603050405020304" pitchFamily="18" charset="0"/>
              </a:rPr>
              <a:t>Hành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chính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Lâm</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thời</a:t>
            </a:r>
            <a:r>
              <a:rPr lang="en-US" altLang="en-US" sz="4400" b="1" dirty="0">
                <a:solidFill>
                  <a:schemeClr val="tx2"/>
                </a:solidFill>
                <a:latin typeface="Times New Roman" panose="02020603050405020304" pitchFamily="18" charset="0"/>
                <a:cs typeface="Times New Roman" panose="02020603050405020304" pitchFamily="18" charset="0"/>
              </a:rPr>
              <a:t> Nam </a:t>
            </a:r>
            <a:r>
              <a:rPr lang="en-US" altLang="en-US" sz="4400" b="1" dirty="0" err="1">
                <a:solidFill>
                  <a:schemeClr val="tx2"/>
                </a:solidFill>
                <a:latin typeface="Times New Roman" panose="02020603050405020304" pitchFamily="18" charset="0"/>
                <a:cs typeface="Times New Roman" panose="02020603050405020304" pitchFamily="18" charset="0"/>
              </a:rPr>
              <a:t>Bộ</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và</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làm</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Bí</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thư</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Thanh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niên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Tiền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Phong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rồi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trở</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thành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Chủ</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tịch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ủy</a:t>
            </a:r>
            <a:r>
              <a:rPr lang="en-US" altLang="en-US" sz="4400" b="1" dirty="0">
                <a:solidFill>
                  <a:schemeClr val="tx2"/>
                </a:solidFill>
                <a:latin typeface="Times New Roman" panose="02020603050405020304" pitchFamily="18" charset="0"/>
                <a:cs typeface="Times New Roman" panose="02020603050405020304" pitchFamily="18" charset="0"/>
              </a:rPr>
              <a:t> ban </a:t>
            </a:r>
            <a:r>
              <a:rPr lang="en-US" altLang="en-US" sz="4400" b="1" dirty="0" err="1">
                <a:solidFill>
                  <a:schemeClr val="tx2"/>
                </a:solidFill>
                <a:latin typeface="Times New Roman" panose="02020603050405020304" pitchFamily="18" charset="0"/>
                <a:cs typeface="Times New Roman" panose="02020603050405020304" pitchFamily="18" charset="0"/>
              </a:rPr>
              <a:t>Kháng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chiến</a:t>
            </a:r>
            <a:r>
              <a:rPr lang="en-US" altLang="en-US" sz="4400" b="1" dirty="0">
                <a:solidFill>
                  <a:schemeClr val="tx2"/>
                </a:solidFill>
                <a:latin typeface="Times New Roman" panose="02020603050405020304" pitchFamily="18" charset="0"/>
                <a:cs typeface="Times New Roman" panose="02020603050405020304" pitchFamily="18" charset="0"/>
              </a:rPr>
              <a:t> - </a:t>
            </a:r>
            <a:r>
              <a:rPr lang="en-US" altLang="en-US" sz="4400" b="1" dirty="0" err="1">
                <a:solidFill>
                  <a:schemeClr val="tx2"/>
                </a:solidFill>
                <a:latin typeface="Times New Roman" panose="02020603050405020304" pitchFamily="18" charset="0"/>
                <a:cs typeface="Times New Roman" panose="02020603050405020304" pitchFamily="18" charset="0"/>
              </a:rPr>
              <a:t>Hành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chính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khu</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Sài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Gòn</a:t>
            </a:r>
            <a:r>
              <a:rPr lang="en-US" altLang="en-US" sz="4400" b="1" dirty="0">
                <a:solidFill>
                  <a:schemeClr val="tx2"/>
                </a:solidFill>
                <a:latin typeface="Times New Roman" panose="02020603050405020304" pitchFamily="18" charset="0"/>
                <a:cs typeface="Times New Roman" panose="02020603050405020304" pitchFamily="18" charset="0"/>
              </a:rPr>
              <a:t> - </a:t>
            </a:r>
            <a:r>
              <a:rPr lang="en-US" altLang="en-US" sz="4400" b="1" dirty="0" err="1">
                <a:solidFill>
                  <a:schemeClr val="tx2"/>
                </a:solidFill>
                <a:latin typeface="Times New Roman" panose="02020603050405020304" pitchFamily="18" charset="0"/>
                <a:cs typeface="Times New Roman" panose="02020603050405020304" pitchFamily="18" charset="0"/>
              </a:rPr>
              <a:t>Gia</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Định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Hòa</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bình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lập</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lại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trên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cương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vị</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Bộ</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trưởng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Bộ</a:t>
            </a:r>
            <a:r>
              <a:rPr lang="en-US" altLang="en-US" sz="4400" b="1" dirty="0">
                <a:solidFill>
                  <a:schemeClr val="tx2"/>
                </a:solidFill>
                <a:latin typeface="Times New Roman" panose="02020603050405020304" pitchFamily="18" charset="0"/>
                <a:cs typeface="Times New Roman" panose="02020603050405020304" pitchFamily="18" charset="0"/>
              </a:rPr>
              <a:t> Y </a:t>
            </a:r>
            <a:r>
              <a:rPr lang="en-US" altLang="en-US" sz="4400" b="1" dirty="0" err="1">
                <a:solidFill>
                  <a:schemeClr val="tx2"/>
                </a:solidFill>
                <a:latin typeface="Times New Roman" panose="02020603050405020304" pitchFamily="18" charset="0"/>
                <a:cs typeface="Times New Roman" panose="02020603050405020304" pitchFamily="18" charset="0"/>
              </a:rPr>
              <a:t>tế</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đã</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có</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nhiều</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cống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hiến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cho</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sự</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nghiệp</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bảo</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vệ</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sức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khỏe</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nhân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dân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đặc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biệt</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là</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trong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lĩnh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vực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chống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bệnh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lao</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Trong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cuộc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kháng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chiến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chống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Mĩ</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cứu</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nước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đã</a:t>
            </a:r>
            <a:r>
              <a:rPr lang="en-US" altLang="en-US" sz="4400" b="1" dirty="0">
                <a:solidFill>
                  <a:schemeClr val="tx2"/>
                </a:solidFill>
                <a:latin typeface="Times New Roman" panose="02020603050405020304" pitchFamily="18" charset="0"/>
                <a:cs typeface="Times New Roman" panose="02020603050405020304" pitchFamily="18" charset="0"/>
              </a:rPr>
              <a:t> 4 </a:t>
            </a:r>
            <a:r>
              <a:rPr lang="en-US" altLang="en-US" sz="4400" b="1" dirty="0" err="1">
                <a:solidFill>
                  <a:schemeClr val="tx2"/>
                </a:solidFill>
                <a:latin typeface="Times New Roman" panose="02020603050405020304" pitchFamily="18" charset="0"/>
                <a:cs typeface="Times New Roman" panose="02020603050405020304" pitchFamily="18" charset="0"/>
              </a:rPr>
              <a:t>lần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bộ</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từ</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Bắc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vào</a:t>
            </a:r>
            <a:r>
              <a:rPr lang="en-US" altLang="en-US" sz="4400" b="1" dirty="0">
                <a:solidFill>
                  <a:schemeClr val="tx2"/>
                </a:solidFill>
                <a:latin typeface="Times New Roman" panose="02020603050405020304" pitchFamily="18" charset="0"/>
                <a:cs typeface="Times New Roman" panose="02020603050405020304" pitchFamily="18" charset="0"/>
              </a:rPr>
              <a:t> Nam </a:t>
            </a:r>
            <a:r>
              <a:rPr lang="en-US" altLang="en-US" sz="4400" b="1" dirty="0" err="1">
                <a:solidFill>
                  <a:schemeClr val="tx2"/>
                </a:solidFill>
                <a:latin typeface="Times New Roman" panose="02020603050405020304" pitchFamily="18" charset="0"/>
                <a:cs typeface="Times New Roman" panose="02020603050405020304" pitchFamily="18" charset="0"/>
              </a:rPr>
              <a:t>và</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từ</a:t>
            </a:r>
            <a:r>
              <a:rPr lang="en-US" altLang="en-US" sz="4400" b="1" dirty="0">
                <a:solidFill>
                  <a:schemeClr val="tx2"/>
                </a:solidFill>
                <a:latin typeface="Times New Roman" panose="02020603050405020304" pitchFamily="18" charset="0"/>
                <a:cs typeface="Times New Roman" panose="02020603050405020304" pitchFamily="18" charset="0"/>
              </a:rPr>
              <a:t> Nam </a:t>
            </a:r>
            <a:r>
              <a:rPr lang="en-US" altLang="en-US" sz="4400" b="1" dirty="0" err="1">
                <a:solidFill>
                  <a:schemeClr val="tx2"/>
                </a:solidFill>
                <a:latin typeface="Times New Roman" panose="02020603050405020304" pitchFamily="18" charset="0"/>
                <a:cs typeface="Times New Roman" panose="02020603050405020304" pitchFamily="18" charset="0"/>
              </a:rPr>
              <a:t>ra</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Bắc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để</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chỉ</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đạo</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tác</a:t>
            </a:r>
            <a:r>
              <a:rPr lang="en-US" altLang="en-US" sz="4400" b="1" dirty="0">
                <a:solidFill>
                  <a:schemeClr val="tx2"/>
                </a:solidFill>
                <a:latin typeface="Times New Roman" panose="02020603050405020304" pitchFamily="18" charset="0"/>
                <a:cs typeface="Times New Roman" panose="02020603050405020304" pitchFamily="18" charset="0"/>
              </a:rPr>
              <a:t> y </a:t>
            </a:r>
            <a:r>
              <a:rPr lang="en-US" altLang="en-US" sz="4400" b="1" dirty="0" err="1">
                <a:solidFill>
                  <a:schemeClr val="tx2"/>
                </a:solidFill>
                <a:latin typeface="Times New Roman" panose="02020603050405020304" pitchFamily="18" charset="0"/>
                <a:cs typeface="Times New Roman" panose="02020603050405020304" pitchFamily="18" charset="0"/>
              </a:rPr>
              <a:t>tế</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chiến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trường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rồi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lặng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lẽ</a:t>
            </a:r>
            <a:r>
              <a:rPr lang="en-US" altLang="en-US" sz="4400" b="1" dirty="0">
                <a:solidFill>
                  <a:schemeClr val="tx2"/>
                </a:solidFill>
                <a:latin typeface="Times New Roman" panose="02020603050405020304" pitchFamily="18" charset="0"/>
                <a:cs typeface="Times New Roman" panose="02020603050405020304" pitchFamily="18" charset="0"/>
              </a:rPr>
              <a:t> qua </a:t>
            </a:r>
            <a:r>
              <a:rPr lang="en-US" altLang="en-US" sz="4400" b="1" dirty="0" err="1">
                <a:solidFill>
                  <a:schemeClr val="tx2"/>
                </a:solidFill>
                <a:latin typeface="Times New Roman" panose="02020603050405020304" pitchFamily="18" charset="0"/>
                <a:cs typeface="Times New Roman" panose="02020603050405020304" pitchFamily="18" charset="0"/>
              </a:rPr>
              <a:t>đời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ngày</a:t>
            </a:r>
            <a:r>
              <a:rPr lang="en-US" altLang="en-US" sz="4400" b="1" dirty="0">
                <a:solidFill>
                  <a:schemeClr val="tx2"/>
                </a:solidFill>
                <a:latin typeface="Times New Roman" panose="02020603050405020304" pitchFamily="18" charset="0"/>
                <a:cs typeface="Times New Roman" panose="02020603050405020304" pitchFamily="18" charset="0"/>
              </a:rPr>
              <a:t> 7-11-1968 </a:t>
            </a:r>
            <a:r>
              <a:rPr lang="en-US" altLang="en-US" sz="4400" b="1" dirty="0" err="1">
                <a:solidFill>
                  <a:schemeClr val="tx2"/>
                </a:solidFill>
                <a:latin typeface="Times New Roman" panose="02020603050405020304" pitchFamily="18" charset="0"/>
                <a:cs typeface="Times New Roman" panose="02020603050405020304" pitchFamily="18" charset="0"/>
              </a:rPr>
              <a:t>vì</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sốt</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rét</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trong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một</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ngôi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nhà</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tranh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giữa</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chiến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khu</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miền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Đông</a:t>
            </a:r>
            <a:r>
              <a:rPr lang="en-US" altLang="en-US" sz="4400" b="1" dirty="0">
                <a:solidFill>
                  <a:schemeClr val="tx2"/>
                </a:solidFill>
                <a:latin typeface="Times New Roman" panose="02020603050405020304" pitchFamily="18" charset="0"/>
                <a:cs typeface="Times New Roman" panose="02020603050405020304" pitchFamily="18" charset="0"/>
              </a:rPr>
              <a:t> Nam </a:t>
            </a:r>
            <a:r>
              <a:rPr lang="en-US" altLang="en-US" sz="4400" b="1" dirty="0" err="1">
                <a:solidFill>
                  <a:schemeClr val="tx2"/>
                </a:solidFill>
                <a:latin typeface="Times New Roman" panose="02020603050405020304" pitchFamily="18" charset="0"/>
                <a:cs typeface="Times New Roman" panose="02020603050405020304" pitchFamily="18" charset="0"/>
              </a:rPr>
              <a:t>Bộ</a:t>
            </a:r>
            <a:r>
              <a:rPr lang="en-US" altLang="en-US" sz="4400" b="1" dirty="0">
                <a:solidFill>
                  <a:schemeClr val="tx2"/>
                </a:solidFill>
                <a:latin typeface="Times New Roman" panose="02020603050405020304" pitchFamily="18" charset="0"/>
                <a:cs typeface="Times New Roman" panose="02020603050405020304" pitchFamily="18" charset="0"/>
              </a:rPr>
              <a:t>. </a:t>
            </a:r>
          </a:p>
          <a:p>
            <a:pPr algn="just" eaLnBrk="1" hangingPunct="1"/>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Sinh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thời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được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Đảng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và</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nhà</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nước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phong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tặng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danh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hiệu</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Anh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hùng</a:t>
            </a:r>
            <a:r>
              <a:rPr lang="en-US" altLang="en-US" sz="4400" b="1" dirty="0">
                <a:solidFill>
                  <a:schemeClr val="tx2"/>
                </a:solidFill>
                <a:latin typeface="Times New Roman" panose="02020603050405020304" pitchFamily="18" charset="0"/>
                <a:cs typeface="Times New Roman" panose="02020603050405020304" pitchFamily="18" charset="0"/>
              </a:rPr>
              <a:t> Lao </a:t>
            </a:r>
            <a:r>
              <a:rPr lang="en-US" altLang="en-US" sz="4400" b="1" dirty="0" err="1">
                <a:solidFill>
                  <a:schemeClr val="tx2"/>
                </a:solidFill>
                <a:latin typeface="Times New Roman" panose="02020603050405020304" pitchFamily="18" charset="0"/>
                <a:cs typeface="Times New Roman" panose="02020603050405020304" pitchFamily="18" charset="0"/>
              </a:rPr>
              <a:t>động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và</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các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phần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thưởng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cao</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quý</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Huân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chương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Kháng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chiến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Huân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chương</a:t>
            </a:r>
            <a:r>
              <a:rPr lang="en-US" altLang="en-US" sz="4400" b="1" dirty="0">
                <a:solidFill>
                  <a:schemeClr val="tx2"/>
                </a:solidFill>
                <a:latin typeface="Times New Roman" panose="02020603050405020304" pitchFamily="18" charset="0"/>
                <a:cs typeface="Times New Roman" panose="02020603050405020304" pitchFamily="18" charset="0"/>
              </a:rPr>
              <a:t> Lao </a:t>
            </a:r>
            <a:r>
              <a:rPr lang="en-US" altLang="en-US" sz="4400" b="1" dirty="0" err="1">
                <a:solidFill>
                  <a:schemeClr val="tx2"/>
                </a:solidFill>
                <a:latin typeface="Times New Roman" panose="02020603050405020304" pitchFamily="18" charset="0"/>
                <a:cs typeface="Times New Roman" panose="02020603050405020304" pitchFamily="18" charset="0"/>
              </a:rPr>
              <a:t>động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Sau</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khi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mất</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được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truy</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tặng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Giải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thưởng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Hồ</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Chí</a:t>
            </a:r>
            <a:r>
              <a:rPr lang="en-US" altLang="en-US" sz="4400" b="1" dirty="0">
                <a:solidFill>
                  <a:schemeClr val="tx2"/>
                </a:solidFill>
                <a:latin typeface="Times New Roman" panose="02020603050405020304" pitchFamily="18" charset="0"/>
                <a:cs typeface="Times New Roman" panose="02020603050405020304" pitchFamily="18" charset="0"/>
              </a:rPr>
              <a:t> Minh.</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txBox="1">
            <a:spLocks noChangeArrowheads="1"/>
          </p:cNvSpPr>
          <p:nvPr/>
        </p:nvSpPr>
        <p:spPr bwMode="auto">
          <a:xfrm>
            <a:off x="228600" y="381000"/>
            <a:ext cx="17754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marL="0" indent="0" algn="just" eaLnBrk="1" hangingPunct="1">
              <a:lnSpc>
                <a:spcPct val="150000"/>
              </a:lnSpc>
              <a:spcBef>
                <a:spcPts val="0"/>
              </a:spcBef>
              <a:buClr>
                <a:schemeClr val="tx2"/>
              </a:buClr>
              <a:buSzPct val="70000"/>
            </a:pPr>
            <a:r>
              <a:rPr lang="en-US" altLang="en-US" sz="6000" b="1" dirty="0">
                <a:solidFill>
                  <a:srgbClr val="0000FF"/>
                </a:solidFill>
                <a:latin typeface="Times New Roman" panose="02020603050405020304" pitchFamily="18" charset="0"/>
                <a:cs typeface="Times New Roman" panose="02020603050405020304" pitchFamily="18" charset="0"/>
              </a:rPr>
              <a:t>    2. </a:t>
            </a:r>
            <a:r>
              <a:rPr lang="en-US" altLang="en-US" sz="6000" b="1" dirty="0" err="1">
                <a:solidFill>
                  <a:srgbClr val="000066"/>
                </a:solidFill>
                <a:latin typeface="Times New Roman" panose="02020603050405020304" pitchFamily="18" charset="0"/>
                <a:cs typeface="Times New Roman" panose="02020603050405020304" pitchFamily="18" charset="0"/>
              </a:rPr>
              <a:t>Tìm</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những</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cụm</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từ</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chỉ</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các</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huân</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chương</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danh</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hiệu</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và</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giải</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thưởng</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trong</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bài</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văn</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sau</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Nhận</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xét</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về</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cách</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viết</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các</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cụm</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từ</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đó</a:t>
            </a:r>
            <a:r>
              <a:rPr lang="en-US" altLang="en-US" sz="6000" b="1" dirty="0">
                <a:solidFill>
                  <a:srgbClr val="000066"/>
                </a:solidFill>
                <a:latin typeface="Times New Roman" panose="02020603050405020304" pitchFamily="18" charset="0"/>
                <a:cs typeface="Times New Roman" panose="02020603050405020304" pitchFamily="18" charset="0"/>
              </a:rPr>
              <a:t>.</a:t>
            </a:r>
          </a:p>
        </p:txBody>
      </p:sp>
      <p:sp>
        <p:nvSpPr>
          <p:cNvPr id="14339" name="Text Box 3"/>
          <p:cNvSpPr txBox="1">
            <a:spLocks noChangeArrowheads="1"/>
          </p:cNvSpPr>
          <p:nvPr/>
        </p:nvSpPr>
        <p:spPr bwMode="auto">
          <a:xfrm>
            <a:off x="3771900" y="9144000"/>
            <a:ext cx="19431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endParaRPr lang="en-US" altLang="en-US" sz="5400">
              <a:latin typeface="Times New Roman" panose="02020603050405020304" pitchFamily="18" charset="0"/>
            </a:endParaRPr>
          </a:p>
        </p:txBody>
      </p:sp>
      <p:sp>
        <p:nvSpPr>
          <p:cNvPr id="74756" name="Text Box 4"/>
          <p:cNvSpPr txBox="1">
            <a:spLocks noChangeArrowheads="1"/>
          </p:cNvSpPr>
          <p:nvPr/>
        </p:nvSpPr>
        <p:spPr bwMode="auto">
          <a:xfrm>
            <a:off x="4114800" y="6027003"/>
            <a:ext cx="3200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6000" b="1" dirty="0">
                <a:solidFill>
                  <a:schemeClr val="tx2"/>
                </a:solidFill>
                <a:latin typeface="Times New Roman" panose="02020603050405020304" pitchFamily="18" charset="0"/>
                <a:cs typeface="Times New Roman" panose="02020603050405020304" pitchFamily="18" charset="0"/>
              </a:rPr>
              <a:t>Tìm</a:t>
            </a:r>
          </a:p>
        </p:txBody>
      </p:sp>
      <p:sp>
        <p:nvSpPr>
          <p:cNvPr id="74757" name="Line 5"/>
          <p:cNvSpPr>
            <a:spLocks noChangeShapeType="1"/>
          </p:cNvSpPr>
          <p:nvPr/>
        </p:nvSpPr>
        <p:spPr bwMode="auto">
          <a:xfrm flipV="1">
            <a:off x="5715000" y="5211305"/>
            <a:ext cx="2672862" cy="80010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6000"/>
          </a:p>
        </p:txBody>
      </p:sp>
      <p:sp>
        <p:nvSpPr>
          <p:cNvPr id="74758" name="Line 6"/>
          <p:cNvSpPr>
            <a:spLocks noChangeShapeType="1"/>
          </p:cNvSpPr>
          <p:nvPr/>
        </p:nvSpPr>
        <p:spPr bwMode="auto">
          <a:xfrm>
            <a:off x="5715000" y="6582905"/>
            <a:ext cx="2672862" cy="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6000"/>
          </a:p>
        </p:txBody>
      </p:sp>
      <p:sp>
        <p:nvSpPr>
          <p:cNvPr id="74759" name="Line 7"/>
          <p:cNvSpPr>
            <a:spLocks noChangeShapeType="1"/>
          </p:cNvSpPr>
          <p:nvPr/>
        </p:nvSpPr>
        <p:spPr bwMode="auto">
          <a:xfrm>
            <a:off x="5715000" y="7040105"/>
            <a:ext cx="2672862" cy="102870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6000"/>
          </a:p>
        </p:txBody>
      </p:sp>
      <p:sp>
        <p:nvSpPr>
          <p:cNvPr id="74760" name="Text Box 8"/>
          <p:cNvSpPr txBox="1">
            <a:spLocks noChangeArrowheads="1"/>
          </p:cNvSpPr>
          <p:nvPr/>
        </p:nvSpPr>
        <p:spPr bwMode="auto">
          <a:xfrm>
            <a:off x="8420100" y="4746963"/>
            <a:ext cx="65151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6000" b="1" dirty="0">
                <a:solidFill>
                  <a:srgbClr val="FF0000"/>
                </a:solidFill>
                <a:latin typeface="Times New Roman" panose="02020603050405020304" pitchFamily="18" charset="0"/>
                <a:cs typeface="Times New Roman" panose="02020603050405020304" pitchFamily="18" charset="0"/>
              </a:rPr>
              <a:t>huân chương</a:t>
            </a:r>
          </a:p>
        </p:txBody>
      </p:sp>
      <p:sp>
        <p:nvSpPr>
          <p:cNvPr id="74761" name="Text Box 9"/>
          <p:cNvSpPr txBox="1">
            <a:spLocks noChangeArrowheads="1"/>
          </p:cNvSpPr>
          <p:nvPr/>
        </p:nvSpPr>
        <p:spPr bwMode="auto">
          <a:xfrm>
            <a:off x="8305800" y="6097132"/>
            <a:ext cx="65151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6000" b="1" dirty="0">
                <a:solidFill>
                  <a:srgbClr val="FF0000"/>
                </a:solidFill>
                <a:latin typeface="Times New Roman" panose="02020603050405020304" pitchFamily="18" charset="0"/>
                <a:cs typeface="Times New Roman" panose="02020603050405020304" pitchFamily="18" charset="0"/>
              </a:rPr>
              <a:t> danh hiệu</a:t>
            </a:r>
          </a:p>
        </p:txBody>
      </p:sp>
      <p:sp>
        <p:nvSpPr>
          <p:cNvPr id="74762" name="Text Box 10"/>
          <p:cNvSpPr txBox="1">
            <a:spLocks noChangeArrowheads="1"/>
          </p:cNvSpPr>
          <p:nvPr/>
        </p:nvSpPr>
        <p:spPr bwMode="auto">
          <a:xfrm>
            <a:off x="8191500" y="7543800"/>
            <a:ext cx="65151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6000" b="1" dirty="0">
                <a:solidFill>
                  <a:srgbClr val="FF0000"/>
                </a:solidFill>
                <a:latin typeface="Times New Roman" panose="02020603050405020304" pitchFamily="18" charset="0"/>
                <a:cs typeface="Times New Roman" panose="02020603050405020304" pitchFamily="18" charset="0"/>
              </a:rPr>
              <a:t> giải thưởng</a:t>
            </a:r>
          </a:p>
        </p:txBody>
      </p:sp>
      <p:sp>
        <p:nvSpPr>
          <p:cNvPr id="74763" name="Text Box 11"/>
          <p:cNvSpPr txBox="1">
            <a:spLocks noChangeArrowheads="1"/>
          </p:cNvSpPr>
          <p:nvPr/>
        </p:nvSpPr>
        <p:spPr bwMode="auto">
          <a:xfrm>
            <a:off x="1447800" y="10338137"/>
            <a:ext cx="14325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buFontTx/>
              <a:buChar char="-"/>
            </a:pPr>
            <a:r>
              <a:rPr lang="en-US" altLang="en-US" sz="6000" b="1" dirty="0">
                <a:solidFill>
                  <a:srgbClr val="000066"/>
                </a:solidFill>
                <a:latin typeface="Times New Roman" panose="02020603050405020304" pitchFamily="18" charset="0"/>
                <a:cs typeface="Times New Roman" panose="02020603050405020304" pitchFamily="18" charset="0"/>
              </a:rPr>
              <a:t> Nhận xét về cách viết các cụm từ đó.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linds(horizontal)">
                                      <p:cBhvr>
                                        <p:cTn id="7" dur="500"/>
                                        <p:tgtEl>
                                          <p:spTgt spid="7475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4757"/>
                                        </p:tgtEl>
                                        <p:attrNameLst>
                                          <p:attrName>style.visibility</p:attrName>
                                        </p:attrNameLst>
                                      </p:cBhvr>
                                      <p:to>
                                        <p:strVal val="visible"/>
                                      </p:to>
                                    </p:set>
                                    <p:animEffect transition="in" filter="blinds(horizontal)">
                                      <p:cBhvr>
                                        <p:cTn id="12" dur="500"/>
                                        <p:tgtEl>
                                          <p:spTgt spid="7475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4760"/>
                                        </p:tgtEl>
                                        <p:attrNameLst>
                                          <p:attrName>style.visibility</p:attrName>
                                        </p:attrNameLst>
                                      </p:cBhvr>
                                      <p:to>
                                        <p:strVal val="visible"/>
                                      </p:to>
                                    </p:set>
                                    <p:animEffect transition="in" filter="blinds(horizontal)">
                                      <p:cBhvr>
                                        <p:cTn id="15" dur="500"/>
                                        <p:tgtEl>
                                          <p:spTgt spid="7476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4758"/>
                                        </p:tgtEl>
                                        <p:attrNameLst>
                                          <p:attrName>style.visibility</p:attrName>
                                        </p:attrNameLst>
                                      </p:cBhvr>
                                      <p:to>
                                        <p:strVal val="visible"/>
                                      </p:to>
                                    </p:set>
                                    <p:animEffect transition="in" filter="blinds(horizontal)">
                                      <p:cBhvr>
                                        <p:cTn id="20" dur="500"/>
                                        <p:tgtEl>
                                          <p:spTgt spid="7475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74761"/>
                                        </p:tgtEl>
                                        <p:attrNameLst>
                                          <p:attrName>style.visibility</p:attrName>
                                        </p:attrNameLst>
                                      </p:cBhvr>
                                      <p:to>
                                        <p:strVal val="visible"/>
                                      </p:to>
                                    </p:set>
                                    <p:animEffect transition="in" filter="blinds(horizontal)">
                                      <p:cBhvr>
                                        <p:cTn id="23" dur="500"/>
                                        <p:tgtEl>
                                          <p:spTgt spid="7476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74759"/>
                                        </p:tgtEl>
                                        <p:attrNameLst>
                                          <p:attrName>style.visibility</p:attrName>
                                        </p:attrNameLst>
                                      </p:cBhvr>
                                      <p:to>
                                        <p:strVal val="visible"/>
                                      </p:to>
                                    </p:set>
                                    <p:animEffect transition="in" filter="blinds(horizontal)">
                                      <p:cBhvr>
                                        <p:cTn id="28" dur="500"/>
                                        <p:tgtEl>
                                          <p:spTgt spid="7475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74762"/>
                                        </p:tgtEl>
                                        <p:attrNameLst>
                                          <p:attrName>style.visibility</p:attrName>
                                        </p:attrNameLst>
                                      </p:cBhvr>
                                      <p:to>
                                        <p:strVal val="visible"/>
                                      </p:to>
                                    </p:set>
                                    <p:animEffect transition="in" filter="blinds(horizontal)">
                                      <p:cBhvr>
                                        <p:cTn id="31" dur="500"/>
                                        <p:tgtEl>
                                          <p:spTgt spid="74762"/>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74763"/>
                                        </p:tgtEl>
                                        <p:attrNameLst>
                                          <p:attrName>style.visibility</p:attrName>
                                        </p:attrNameLst>
                                      </p:cBhvr>
                                      <p:to>
                                        <p:strVal val="visible"/>
                                      </p:to>
                                    </p:set>
                                    <p:animEffect transition="in" filter="blinds(horizontal)">
                                      <p:cBhvr>
                                        <p:cTn id="36" dur="500"/>
                                        <p:tgtEl>
                                          <p:spTgt spid="74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p:bldP spid="74760" grpId="0"/>
      <p:bldP spid="74761" grpId="0"/>
      <p:bldP spid="74762" grpId="0"/>
      <p:bldP spid="747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Name:  huanhuychuong.jpg&#10;Views: 926&#10;Size:  46.9 K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1"/>
            <a:ext cx="17830800" cy="868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txBox="1">
            <a:spLocks noChangeArrowheads="1"/>
          </p:cNvSpPr>
          <p:nvPr/>
        </p:nvSpPr>
        <p:spPr bwMode="auto">
          <a:xfrm>
            <a:off x="3200000" y="9791700"/>
            <a:ext cx="1188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6000" b="1" dirty="0">
                <a:latin typeface="Times New Roman" panose="02020603050405020304" pitchFamily="18" charset="0"/>
                <a:cs typeface="Times New Roman" panose="02020603050405020304" pitchFamily="18" charset="0"/>
              </a:rPr>
              <a:t>Huân </a:t>
            </a:r>
            <a:r>
              <a:rPr lang="en-US" altLang="en-US" sz="6000" b="1" dirty="0" err="1">
                <a:latin typeface="Times New Roman" panose="02020603050405020304" pitchFamily="18" charset="0"/>
                <a:cs typeface="Times New Roman" panose="02020603050405020304" pitchFamily="18" charset="0"/>
              </a:rPr>
              <a:t>ch</a:t>
            </a:r>
            <a:r>
              <a:rPr lang="vi-VN" altLang="en-US" sz="6000" b="1" dirty="0">
                <a:latin typeface="Times New Roman" panose="02020603050405020304" pitchFamily="18" charset="0"/>
                <a:cs typeface="Times New Roman" panose="02020603050405020304" pitchFamily="18" charset="0"/>
              </a:rPr>
              <a:t>ư</a:t>
            </a:r>
            <a:r>
              <a:rPr lang="en-US" altLang="en-US" sz="6000" b="1" dirty="0" err="1">
                <a:latin typeface="Times New Roman" panose="02020603050405020304" pitchFamily="18" charset="0"/>
                <a:cs typeface="Times New Roman" panose="02020603050405020304" pitchFamily="18" charset="0"/>
              </a:rPr>
              <a:t>ơng</a:t>
            </a:r>
            <a:r>
              <a:rPr lang="en-US" altLang="en-US" sz="6000" b="1" dirty="0">
                <a:latin typeface="Times New Roman" panose="02020603050405020304" pitchFamily="18" charset="0"/>
                <a:cs typeface="Times New Roman" panose="02020603050405020304" pitchFamily="18" charset="0"/>
              </a:rPr>
              <a:t> kháng chiến</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238"/>
  <p:tag name="MMPROD_UIDATA" val="&lt;database version=&quot;11.0&quot;&gt;&lt;object type=&quot;1&quot; unique_id=&quot;10001&quot;&gt;&lt;object type=&quot;2&quot; unique_id=&quot;19347&quot;&gt;&lt;object type=&quot;3&quot; unique_id=&quot;19348&quot;&gt;&lt;property id=&quot;20148&quot; value=&quot;5&quot;/&gt;&lt;property id=&quot;20300&quot; value=&quot;Slide 1&quot;/&gt;&lt;property id=&quot;20307&quot; value=&quot;291&quot;/&gt;&lt;/object&gt;&lt;object type=&quot;3&quot; unique_id=&quot;19349&quot;&gt;&lt;property id=&quot;20148&quot; value=&quot;5&quot;/&gt;&lt;property id=&quot;20300&quot; value=&quot;Slide 2&quot;/&gt;&lt;property id=&quot;20307&quot; value=&quot;280&quot;/&gt;&lt;/object&gt;&lt;object type=&quot;3&quot; unique_id=&quot;19351&quot;&gt;&lt;property id=&quot;20148&quot; value=&quot;5&quot;/&gt;&lt;property id=&quot;20300&quot; value=&quot;Slide 3&quot;/&gt;&lt;property id=&quot;20307&quot; value=&quot;318&quot;/&gt;&lt;/object&gt;&lt;object type=&quot;3&quot; unique_id=&quot;19352&quot;&gt;&lt;property id=&quot;20148&quot; value=&quot;5&quot;/&gt;&lt;property id=&quot;20300&quot; value=&quot;Slide 4&quot;/&gt;&lt;property id=&quot;20307&quot; value=&quot;281&quot;/&gt;&lt;/object&gt;&lt;object type=&quot;3&quot; unique_id=&quot;19353&quot;&gt;&lt;property id=&quot;20148&quot; value=&quot;5&quot;/&gt;&lt;property id=&quot;20300&quot; value=&quot;Slide 5&quot;/&gt;&lt;property id=&quot;20307&quot; value=&quot;298&quot;/&gt;&lt;/object&gt;&lt;object type=&quot;3&quot; unique_id=&quot;19354&quot;&gt;&lt;property id=&quot;20148&quot; value=&quot;5&quot;/&gt;&lt;property id=&quot;20300&quot; value=&quot;Slide 6&quot;/&gt;&lt;property id=&quot;20307&quot; value=&quot;286&quot;/&gt;&lt;/object&gt;&lt;object type=&quot;3&quot; unique_id=&quot;19355&quot;&gt;&lt;property id=&quot;20148&quot; value=&quot;5&quot;/&gt;&lt;property id=&quot;20300&quot; value=&quot;Slide 7&quot;/&gt;&lt;property id=&quot;20307&quot; value=&quot;299&quot;/&gt;&lt;/object&gt;&lt;object type=&quot;3&quot; unique_id=&quot;19356&quot;&gt;&lt;property id=&quot;20148&quot; value=&quot;5&quot;/&gt;&lt;property id=&quot;20300&quot; value=&quot;Slide 8&quot;/&gt;&lt;property id=&quot;20307&quot; value=&quot;300&quot;/&gt;&lt;/object&gt;&lt;object type=&quot;3&quot; unique_id=&quot;19357&quot;&gt;&lt;property id=&quot;20148&quot; value=&quot;5&quot;/&gt;&lt;property id=&quot;20300&quot; value=&quot;Slide 9&quot;/&gt;&lt;property id=&quot;20307&quot; value=&quot;285&quot;/&gt;&lt;/object&gt;&lt;object type=&quot;3&quot; unique_id=&quot;19358&quot;&gt;&lt;property id=&quot;20148&quot; value=&quot;5&quot;/&gt;&lt;property id=&quot;20300&quot; value=&quot;Slide 10&quot;/&gt;&lt;property id=&quot;20307&quot; value=&quot;301&quot;/&gt;&lt;/object&gt;&lt;object type=&quot;3&quot; unique_id=&quot;19359&quot;&gt;&lt;property id=&quot;20148&quot; value=&quot;5&quot;/&gt;&lt;property id=&quot;20300&quot; value=&quot;Slide 11&quot;/&gt;&lt;property id=&quot;20307&quot; value=&quot;319&quot;/&gt;&lt;/object&gt;&lt;object type=&quot;3&quot; unique_id=&quot;19360&quot;&gt;&lt;property id=&quot;20148&quot; value=&quot;5&quot;/&gt;&lt;property id=&quot;20300&quot; value=&quot;Slide 13&quot;/&gt;&lt;property id=&quot;20307&quot; value=&quot;294&quot;/&gt;&lt;/object&gt;&lt;object type=&quot;3&quot; unique_id=&quot;19361&quot;&gt;&lt;property id=&quot;20148&quot; value=&quot;5&quot;/&gt;&lt;property id=&quot;20300&quot; value=&quot;Slide 14&quot;/&gt;&lt;property id=&quot;20307&quot; value=&quot;320&quot;/&gt;&lt;/object&gt;&lt;object type=&quot;3&quot; unique_id=&quot;19362&quot;&gt;&lt;property id=&quot;20148&quot; value=&quot;5&quot;/&gt;&lt;property id=&quot;20300&quot; value=&quot;Slide 15&quot;/&gt;&lt;property id=&quot;20307&quot; value=&quot;306&quot;/&gt;&lt;/object&gt;&lt;object type=&quot;3&quot; unique_id=&quot;19363&quot;&gt;&lt;property id=&quot;20148&quot; value=&quot;5&quot;/&gt;&lt;property id=&quot;20300&quot; value=&quot;Slide 16&quot;/&gt;&lt;property id=&quot;20307&quot; value=&quot;305&quot;/&gt;&lt;/object&gt;&lt;object type=&quot;3&quot; unique_id=&quot;19364&quot;&gt;&lt;property id=&quot;20148&quot; value=&quot;5&quot;/&gt;&lt;property id=&quot;20300&quot; value=&quot;Slide 17&quot;/&gt;&lt;property id=&quot;20307&quot; value=&quot;321&quot;/&gt;&lt;/object&gt;&lt;object type=&quot;3&quot; unique_id=&quot;19365&quot;&gt;&lt;property id=&quot;20148&quot; value=&quot;5&quot;/&gt;&lt;property id=&quot;20300&quot; value=&quot;Slide 18&quot;/&gt;&lt;property id=&quot;20307&quot; value=&quot;322&quot;/&gt;&lt;/object&gt;&lt;object type=&quot;3&quot; unique_id=&quot;19366&quot;&gt;&lt;property id=&quot;20148&quot; value=&quot;5&quot;/&gt;&lt;property id=&quot;20300&quot; value=&quot;Slide 19&quot;/&gt;&lt;property id=&quot;20307&quot; value=&quot;323&quot;/&gt;&lt;/object&gt;&lt;object type=&quot;3&quot; unique_id=&quot;19367&quot;&gt;&lt;property id=&quot;20148&quot; value=&quot;5&quot;/&gt;&lt;property id=&quot;20300&quot; value=&quot;Slide 20 - &amp;quot;Chỉ huân chương : Huân chương / Kháng chiến&amp;quot;&quot;/&gt;&lt;property id=&quot;20307&quot; value=&quot;308&quot;/&gt;&lt;/object&gt;&lt;object type=&quot;3&quot; unique_id=&quot;19368&quot;&gt;&lt;property id=&quot;20148&quot; value=&quot;5&quot;/&gt;&lt;property id=&quot;20300&quot; value=&quot;Slide 21&quot;/&gt;&lt;property id=&quot;20307&quot; value=&quot;311&quot;/&gt;&lt;/object&gt;&lt;object type=&quot;3&quot; unique_id=&quot;19369&quot;&gt;&lt;property id=&quot;20148&quot; value=&quot;5&quot;/&gt;&lt;property id=&quot;20300&quot; value=&quot;Slide 22&quot;/&gt;&lt;property id=&quot;20307&quot; value=&quot;312&quot;/&gt;&lt;/object&gt;&lt;object type=&quot;3&quot; unique_id=&quot;19371&quot;&gt;&lt;property id=&quot;20148&quot; value=&quot;5&quot;/&gt;&lt;property id=&quot;20300&quot; value=&quot;Slide 24&quot;/&gt;&lt;property id=&quot;20307&quot; value=&quot;314&quot;/&gt;&lt;/object&gt;&lt;object type=&quot;3&quot; unique_id=&quot;19372&quot;&gt;&lt;property id=&quot;20148&quot; value=&quot;5&quot;/&gt;&lt;property id=&quot;20300&quot; value=&quot;Slide 25&quot;/&gt;&lt;property id=&quot;20307&quot; value=&quot;315&quot;/&gt;&lt;/object&gt;&lt;object type=&quot;3&quot; unique_id=&quot;19374&quot;&gt;&lt;property id=&quot;20148&quot; value=&quot;5&quot;/&gt;&lt;property id=&quot;20300&quot; value=&quot;Slide 26&quot;/&gt;&lt;property id=&quot;20307&quot; value=&quot;293&quot;/&gt;&lt;/object&gt;&lt;object type=&quot;3&quot; unique_id=&quot;19462&quot;&gt;&lt;property id=&quot;20148&quot; value=&quot;5&quot;/&gt;&lt;property id=&quot;20300&quot; value=&quot;Slide 12&quot;/&gt;&lt;property id=&quot;20307&quot; value=&quot;324&quot;/&gt;&lt;/object&gt;&lt;object type=&quot;3&quot; unique_id=&quot;19463&quot;&gt;&lt;property id=&quot;20148&quot; value=&quot;5&quot;/&gt;&lt;property id=&quot;20300&quot; value=&quot;Slide 23&quot;/&gt;&lt;property id=&quot;20307&quot; value=&quot;325&quot;/&gt;&lt;/object&gt;&lt;/object&gt;&lt;object type=&quot;8&quot; unique_id=&quot;19403&quot;&gt;&lt;/object&gt;&lt;/object&gt;&lt;/database&gt;"/>
  <p:tag name="SECTOMILLISECCONVERTED" val="1"/>
</p:tagLst>
</file>

<file path=ppt/theme/theme1.xml><?xml version="1.0" encoding="utf-8"?>
<a:theme xmlns:a="http://schemas.openxmlformats.org/drawingml/2006/main" name="4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Wave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943</Words>
  <Application>Microsoft Office PowerPoint</Application>
  <PresentationFormat>Custom</PresentationFormat>
  <Paragraphs>55</Paragraphs>
  <Slides>17</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Calibri Light</vt:lpstr>
      <vt:lpstr>Times New Roman</vt:lpstr>
      <vt:lpstr>Wingdings</vt:lpstr>
      <vt:lpstr>4_Default Design</vt:lpstr>
      <vt:lpstr>Blue Waves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Chỉ huân chương : Huân chương Kháng chiến, Huân chương Lao động</vt:lpstr>
      <vt:lpstr>PowerPoint Presentation</vt:lpstr>
      <vt:lpstr>PowerPoint Presentation</vt:lpstr>
      <vt:lpstr>PowerPoint Presentation</vt:lpstr>
      <vt:lpstr>PowerPoint Presentation</vt:lpstr>
    </vt:vector>
  </TitlesOfParts>
  <Company>hhhh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Quận Gò Vấp Trường Tiểu học Minh Khai</dc:title>
  <dc:creator>@@@</dc:creator>
  <cp:lastModifiedBy>Le Chi</cp:lastModifiedBy>
  <cp:revision>190</cp:revision>
  <dcterms:created xsi:type="dcterms:W3CDTF">2007-11-20T10:59:00Z</dcterms:created>
  <dcterms:modified xsi:type="dcterms:W3CDTF">2023-04-04T07:53:51Z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1033-11.2.0.10078</vt:lpwstr>
  </property>
</Properties>
</file>