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8" r:id="rId3"/>
    <p:sldId id="262" r:id="rId4"/>
    <p:sldId id="268" r:id="rId5"/>
    <p:sldId id="271" r:id="rId6"/>
    <p:sldId id="280" r:id="rId7"/>
    <p:sldId id="282" r:id="rId8"/>
    <p:sldId id="285" r:id="rId9"/>
    <p:sldId id="290" r:id="rId10"/>
    <p:sldId id="291" r:id="rId11"/>
    <p:sldId id="259" r:id="rId12"/>
    <p:sldId id="289" r:id="rId13"/>
    <p:sldId id="260" r:id="rId14"/>
    <p:sldId id="274" r:id="rId15"/>
    <p:sldId id="288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660" autoAdjust="0"/>
  </p:normalViewPr>
  <p:slideViewPr>
    <p:cSldViewPr snapToGrid="0">
      <p:cViewPr varScale="1">
        <p:scale>
          <a:sx n="64" d="100"/>
          <a:sy n="64" d="100"/>
        </p:scale>
        <p:origin x="99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F07EE-F2D1-4B25-82AA-5EC88DC7B71B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20F3E-636D-4697-8DC7-46669A3AB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8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Muón</a:t>
            </a:r>
            <a:r>
              <a:rPr lang="en-US" dirty="0"/>
              <a:t> </a:t>
            </a:r>
            <a:r>
              <a:rPr lang="en-US" dirty="0" err="1"/>
              <a:t>biet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gấp</a:t>
            </a:r>
            <a:r>
              <a:rPr lang="en-US" dirty="0"/>
              <a:t> </a:t>
            </a:r>
            <a:r>
              <a:rPr lang="en-US" dirty="0" err="1"/>
              <a:t>đuọc</a:t>
            </a:r>
            <a:r>
              <a:rPr lang="en-US" dirty="0"/>
              <a:t> bn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20F3E-636D-4697-8DC7-46669A3AB9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71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ếch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bèo</a:t>
            </a:r>
            <a:r>
              <a:rPr lang="en-US" dirty="0"/>
              <a:t> A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con</a:t>
            </a:r>
          </a:p>
          <a:p>
            <a:r>
              <a:rPr lang="en-US" dirty="0" err="1"/>
              <a:t>Tuong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B,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20F3E-636D-4697-8DC7-46669A3AB9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17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4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6F6597-EE22-4999-9210-B260D58EA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383"/>
            <a:ext cx="11760591" cy="263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1680" y="374512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261747" y="460769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97631" y="468406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10586" y="338350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8198" y="405008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46086" y="3737319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066153" y="4599891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02037" y="4676260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79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14992" y="337570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73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12604" y="4042275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78919" y="37445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8898986" y="460710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34870" y="46834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39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847825" y="33829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34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245437" y="40494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517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0" grpId="0"/>
      <p:bldP spid="31" grpId="0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7E6518-31F3-4A9B-8D6D-7996498A0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995363"/>
            <a:ext cx="9182099" cy="51673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ounded Rectangle 5"/>
          <p:cNvSpPr/>
          <p:nvPr/>
        </p:nvSpPr>
        <p:spPr>
          <a:xfrm>
            <a:off x="5829300" y="3171825"/>
            <a:ext cx="466725" cy="4953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53225" y="3192654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815012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753225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7532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388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52900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43462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16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15023" y="-575967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1762" y="-599480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42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91376" y="-575965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14339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28 0.28472 L 0.13828 0.5347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91 0.28889 L 0.15391 0.538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7 L 0.03516 0.6291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53 0.38889 L 0.06953 0.6388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05313 0.7361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3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3828 0.75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856648"/>
            <a:ext cx="10548938" cy="540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14825" y="2352675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438775" y="2352675"/>
            <a:ext cx="504825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553200" y="2362200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34075" y="-5776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 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29399" y="-4252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248172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87 -0.20278 L -0.08672 0.426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68 -0.19584 L -0.0414 0.4347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1 -0.21528 L -0.00625 0.4138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4" y="865873"/>
            <a:ext cx="10848166" cy="539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5297500" y="-866774"/>
            <a:ext cx="619125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77728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1 0.02083 L -0.0375 0.8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3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" y="98474"/>
            <a:ext cx="11929403" cy="675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9640" y="5709971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66354" y="5696050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62789" y="5677474"/>
            <a:ext cx="533400" cy="447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09385" y="5696049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51090" y="5660800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74027" y="569604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36583" y="5687694"/>
            <a:ext cx="701334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66354" y="5687693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6958" y="5687693"/>
            <a:ext cx="714374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79482" y="5687693"/>
            <a:ext cx="682071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51090" y="5617344"/>
            <a:ext cx="533400" cy="523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097686" y="5687693"/>
            <a:ext cx="702209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6515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TIẾT HOC KẾT THÚC</a:t>
            </a:r>
          </a:p>
          <a:p>
            <a:pPr algn="ctr"/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/>
              <a:t>1 </a:t>
            </a:r>
            <a:r>
              <a:rPr lang="en-US" sz="3200" dirty="0" err="1"/>
              <a:t>cộng</a:t>
            </a:r>
            <a:r>
              <a:rPr lang="en-US" sz="3200" dirty="0"/>
              <a:t> 5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endParaRPr lang="en-US" sz="3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/>
              <a:t>0</a:t>
            </a:r>
            <a:r>
              <a:rPr lang="en-US" sz="2800"/>
              <a:t> cộng </a:t>
            </a:r>
            <a:r>
              <a:rPr lang="vi-VN" sz="2800"/>
              <a:t>4</a:t>
            </a:r>
            <a:r>
              <a:rPr lang="en-US" sz="2800"/>
              <a:t> bằng </a:t>
            </a:r>
            <a:r>
              <a:rPr lang="vi-VN" sz="2800"/>
              <a:t>4</a:t>
            </a:r>
            <a:r>
              <a:rPr lang="en-US" sz="2800"/>
              <a:t>, viết </a:t>
            </a:r>
            <a:r>
              <a:rPr lang="vi-VN" sz="2800"/>
              <a:t>4</a:t>
            </a:r>
            <a:endParaRPr lang="en-US" sz="280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/>
              <a:t>Hạ </a:t>
            </a:r>
            <a:r>
              <a:rPr lang="vi-VN" sz="2800"/>
              <a:t>2</a:t>
            </a:r>
            <a:r>
              <a:rPr lang="en-US" sz="2800"/>
              <a:t>, viết </a:t>
            </a:r>
            <a:r>
              <a:rPr lang="vi-VN" sz="2800"/>
              <a:t>2</a:t>
            </a:r>
            <a:r>
              <a:rPr lang="en-US" sz="280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    </a:t>
                      </a:r>
                      <a:r>
                        <a:rPr lang="en-US" sz="4400" b="1"/>
                        <a:t>2</a:t>
                      </a:r>
                    </a:p>
                    <a:p>
                      <a:r>
                        <a:rPr lang="en-US" sz="4400" b="1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/>
                    </a:p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24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13" y="459846"/>
            <a:ext cx="10282703" cy="3798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26090" y="3219612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177408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73783" y="3219612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90267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76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" y="140677"/>
            <a:ext cx="11873131" cy="6717323"/>
          </a:xfrm>
          <a:prstGeom prst="rect">
            <a:avLst/>
          </a:prstGeom>
        </p:spPr>
      </p:pic>
      <p:cxnSp>
        <p:nvCxnSpPr>
          <p:cNvPr id="14" name="Curved Connector 13"/>
          <p:cNvCxnSpPr>
            <a:cxnSpLocks/>
          </p:cNvCxnSpPr>
          <p:nvPr/>
        </p:nvCxnSpPr>
        <p:spPr>
          <a:xfrm rot="16200000" flipH="1">
            <a:off x="4797085" y="3587263"/>
            <a:ext cx="2658791" cy="1871002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>
            <a:cxnSpLocks/>
          </p:cNvCxnSpPr>
          <p:nvPr/>
        </p:nvCxnSpPr>
        <p:spPr>
          <a:xfrm rot="5400000" flipH="1" flipV="1">
            <a:off x="4834522" y="2175730"/>
            <a:ext cx="2583914" cy="1871003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cxnSpLocks/>
          </p:cNvCxnSpPr>
          <p:nvPr/>
        </p:nvCxnSpPr>
        <p:spPr>
          <a:xfrm flipV="1">
            <a:off x="5458265" y="4560278"/>
            <a:ext cx="1603717" cy="14044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7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35" y="941771"/>
            <a:ext cx="9899264" cy="29298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90267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76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7304C50-36FB-3347-0CE9-609B4BB5A888}"/>
              </a:ext>
            </a:extLst>
          </p:cNvPr>
          <p:cNvSpPr/>
          <p:nvPr/>
        </p:nvSpPr>
        <p:spPr>
          <a:xfrm>
            <a:off x="450166" y="1"/>
            <a:ext cx="11029071" cy="207869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6120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187</Words>
  <Application>Microsoft Office PowerPoint</Application>
  <PresentationFormat>Widescreen</PresentationFormat>
  <Paragraphs>97</Paragraphs>
  <Slides>16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Le Chi</cp:lastModifiedBy>
  <cp:revision>119</cp:revision>
  <dcterms:created xsi:type="dcterms:W3CDTF">2020-08-06T10:05:22Z</dcterms:created>
  <dcterms:modified xsi:type="dcterms:W3CDTF">2024-03-09T13:36:44Z</dcterms:modified>
</cp:coreProperties>
</file>