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422" r:id="rId3"/>
    <p:sldId id="443" r:id="rId4"/>
    <p:sldId id="442" r:id="rId5"/>
    <p:sldId id="441" r:id="rId6"/>
    <p:sldId id="440" r:id="rId7"/>
    <p:sldId id="438" r:id="rId8"/>
    <p:sldId id="437" r:id="rId9"/>
    <p:sldId id="436" r:id="rId10"/>
    <p:sldId id="435" r:id="rId11"/>
    <p:sldId id="444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1278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7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7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02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4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3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1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3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8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6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6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8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07544" y="1848779"/>
            <a:ext cx="5773567" cy="3718885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KẾ HOẠCH BÀI DẠY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MÔN: MĨ THUẬT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LỚP: 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</a:t>
            </a:r>
          </a:p>
          <a:p>
            <a:pPr algn="ctr"/>
            <a:endParaRPr lang="en-US" sz="2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Trường</a:t>
            </a:r>
            <a:r>
              <a:rPr lang="vi-VN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TH 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ĐẠI QUANG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Giáo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viên</a:t>
            </a:r>
            <a:r>
              <a:rPr lang="en-US" sz="24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 </a:t>
            </a:r>
            <a:r>
              <a:rPr lang="en-US" sz="24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NGUYỄN THỊ MINH HẠ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65" y="385408"/>
            <a:ext cx="2722147" cy="382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567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6425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07544" y="385409"/>
            <a:ext cx="5773567" cy="6731008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TẬP: </a:t>
            </a:r>
          </a:p>
          <a:p>
            <a:pPr algn="ctr"/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HÌNH VÀ TRANG TRÍ MỘT CHIẾC MŨ LEN MÀ EM YÊU THÍCH BẰNG HÌNH THỨC VẼ RỒI TRANG TRÍ VÀ TÔ MÀU HOẶC DÙNG ĐẤT NẶN TẠO SẢN PHẨM.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65" y="385408"/>
            <a:ext cx="2722147" cy="382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058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9" y="530087"/>
            <a:ext cx="7143987" cy="27846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49" y="3207026"/>
            <a:ext cx="8044068" cy="32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417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118" y="357795"/>
            <a:ext cx="1295581" cy="12765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4699" y="568465"/>
            <a:ext cx="5526518" cy="11053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0925" y="1839542"/>
            <a:ext cx="4218533" cy="273245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56123" y="5337215"/>
            <a:ext cx="759614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 err="1" smtClean="0"/>
              <a:t>Hãy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nói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về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màu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sắc</a:t>
            </a:r>
            <a:r>
              <a:rPr lang="en-US" sz="2800" b="1" dirty="0" smtClean="0"/>
              <a:t>, </a:t>
            </a:r>
            <a:r>
              <a:rPr lang="en-US" sz="2800" b="1" dirty="0" err="1" smtClean="0"/>
              <a:t>cảnh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vật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nổi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bật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trong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những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bức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ảnh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trên</a:t>
            </a:r>
            <a:r>
              <a:rPr lang="en-US" sz="2800" b="1" dirty="0" smtClean="0"/>
              <a:t>.</a:t>
            </a:r>
            <a:endParaRPr lang="en-US" sz="28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447" y="2267777"/>
            <a:ext cx="4033936" cy="291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0462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716" y="378350"/>
            <a:ext cx="7904646" cy="5694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6676" y="1689668"/>
            <a:ext cx="4293943" cy="33055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25" y="1075686"/>
            <a:ext cx="4469875" cy="32987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995194"/>
            <a:ext cx="9144000" cy="186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241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538" y="343036"/>
            <a:ext cx="5239481" cy="8668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4631" y="1277611"/>
            <a:ext cx="3343742" cy="50584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059" y="1277611"/>
            <a:ext cx="4708945" cy="32169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562237"/>
            <a:ext cx="5484631" cy="229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568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685" y="189853"/>
            <a:ext cx="1473409" cy="11292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5094" y="189853"/>
            <a:ext cx="6771094" cy="10293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40817" y="1409053"/>
            <a:ext cx="59044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 err="1" smtClean="0"/>
              <a:t>Sản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phẩm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mĩ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thuật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của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học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sinh</a:t>
            </a:r>
            <a:endParaRPr lang="en-US" sz="2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547" y="2168530"/>
            <a:ext cx="2953682" cy="41299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2776" y="2380573"/>
            <a:ext cx="5103491" cy="373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9902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983" y="617107"/>
            <a:ext cx="1486107" cy="12860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5556" y="617107"/>
            <a:ext cx="6747922" cy="12860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727" y="2520268"/>
            <a:ext cx="4348273" cy="35519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8983" y="1769549"/>
            <a:ext cx="3267131" cy="458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921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5571"/>
            <a:ext cx="3867690" cy="7906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096256"/>
            <a:ext cx="9144001" cy="5761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5608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5571"/>
            <a:ext cx="3867690" cy="7906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96256"/>
            <a:ext cx="9143999" cy="576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0557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1137</TotalTime>
  <Words>80</Words>
  <Application>Microsoft Office PowerPoint</Application>
  <PresentationFormat>On-screen Show (4:3)</PresentationFormat>
  <Paragraphs>10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WIN-PRO</cp:lastModifiedBy>
  <cp:revision>143</cp:revision>
  <dcterms:created xsi:type="dcterms:W3CDTF">2021-01-29T04:19:07Z</dcterms:created>
  <dcterms:modified xsi:type="dcterms:W3CDTF">2023-12-06T10:59:07Z</dcterms:modified>
</cp:coreProperties>
</file>