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6"/>
  </p:notesMasterIdLst>
  <p:sldIdLst>
    <p:sldId id="563" r:id="rId2"/>
    <p:sldId id="566" r:id="rId3"/>
    <p:sldId id="565" r:id="rId4"/>
    <p:sldId id="724" r:id="rId5"/>
    <p:sldId id="614" r:id="rId6"/>
    <p:sldId id="687" r:id="rId7"/>
    <p:sldId id="689" r:id="rId8"/>
    <p:sldId id="688" r:id="rId9"/>
    <p:sldId id="690" r:id="rId10"/>
    <p:sldId id="692" r:id="rId11"/>
    <p:sldId id="693" r:id="rId12"/>
    <p:sldId id="743" r:id="rId13"/>
    <p:sldId id="740" r:id="rId14"/>
    <p:sldId id="741" r:id="rId15"/>
    <p:sldId id="742" r:id="rId16"/>
    <p:sldId id="694" r:id="rId17"/>
    <p:sldId id="713" r:id="rId18"/>
    <p:sldId id="714" r:id="rId19"/>
    <p:sldId id="715" r:id="rId20"/>
    <p:sldId id="716" r:id="rId21"/>
    <p:sldId id="717" r:id="rId22"/>
    <p:sldId id="718" r:id="rId23"/>
    <p:sldId id="719" r:id="rId24"/>
    <p:sldId id="720" r:id="rId25"/>
  </p:sldIdLst>
  <p:sldSz cx="12192000" cy="6858000"/>
  <p:notesSz cx="6858000" cy="9144000"/>
  <p:embeddedFontLst>
    <p:embeddedFont>
      <p:font typeface=".VnTime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Lato Light" panose="020F0302020204030203" pitchFamily="34" charset="0"/>
      <p:regular r:id="rId41"/>
      <p:italic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00"/>
    <a:srgbClr val="008000"/>
    <a:srgbClr val="FF0066"/>
    <a:srgbClr val="FF66FF"/>
    <a:srgbClr val="FF3300"/>
    <a:srgbClr val="CCFF99"/>
    <a:srgbClr val="006600"/>
    <a:srgbClr val="FEC63B"/>
    <a:srgbClr val="0E6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3" autoAdjust="0"/>
    <p:restoredTop sz="97331" autoAdjust="0"/>
  </p:normalViewPr>
  <p:slideViewPr>
    <p:cSldViewPr>
      <p:cViewPr varScale="1">
        <p:scale>
          <a:sx n="64" d="100"/>
          <a:sy n="64" d="100"/>
        </p:scale>
        <p:origin x="8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460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08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  <a:lvl2pPr>
              <a:defRPr>
                <a:latin typeface="Times New Roman" pitchFamily="18" charset="0"/>
              </a:defRPr>
            </a:lvl2pPr>
            <a:lvl3pPr>
              <a:defRPr>
                <a:latin typeface="Times New Roman" pitchFamily="18" charset="0"/>
              </a:defRPr>
            </a:lvl3pPr>
            <a:lvl4pPr>
              <a:defRPr>
                <a:latin typeface="Times New Roman" pitchFamily="18" charset="0"/>
              </a:defRPr>
            </a:lvl4pPr>
            <a:lvl5pPr>
              <a:defRPr>
                <a:latin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itchFamily="18" charset="0"/>
              </a:defRPr>
            </a:lvl1pPr>
            <a:lvl2pPr>
              <a:defRPr sz="28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000">
                <a:latin typeface="Times New Roman" pitchFamily="18" charset="0"/>
              </a:defRPr>
            </a:lvl4pPr>
            <a:lvl5pPr>
              <a:defRPr sz="2000">
                <a:latin typeface="Times New Roman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3/4/2024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  <p:sldLayoutId id="2147483836" r:id="rId14"/>
    <p:sldLayoutId id="2147483876" r:id="rId15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4.gif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4.gif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56.emf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4.gif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4.gif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1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42.png"/><Relationship Id="rId17" Type="http://schemas.openxmlformats.org/officeDocument/2006/relationships/image" Target="../media/image58.gif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5.pn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3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4.emf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4.emf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287" y="65630"/>
            <a:ext cx="2819400" cy="2026025"/>
          </a:xfrm>
          <a:prstGeom prst="rect">
            <a:avLst/>
          </a:prstGeom>
        </p:spPr>
      </p:pic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609600" y="7620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597090" y="152400"/>
            <a:ext cx="98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 VỚI CÁC CHI TIẾT VÀ DỤNG CỤ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56007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0"/>
            <a:ext cx="5619750" cy="435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61"/>
          <a:stretch/>
        </p:blipFill>
        <p:spPr bwMode="auto">
          <a:xfrm>
            <a:off x="6400800" y="1905000"/>
            <a:ext cx="5600700" cy="44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00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54745"/>
          <a:stretch/>
        </p:blipFill>
        <p:spPr bwMode="auto">
          <a:xfrm>
            <a:off x="345744" y="2664727"/>
            <a:ext cx="5707062" cy="214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66783" y="190141"/>
            <a:ext cx="98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 VỚI CÁC CHI TIẾT VÀ DỤNG CỤ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/>
          <a:stretch/>
        </p:blipFill>
        <p:spPr bwMode="auto">
          <a:xfrm>
            <a:off x="6232477" y="2688608"/>
            <a:ext cx="5648325" cy="394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724400"/>
            <a:ext cx="5619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61"/>
          <a:stretch/>
        </p:blipFill>
        <p:spPr bwMode="auto">
          <a:xfrm>
            <a:off x="6300574" y="2218899"/>
            <a:ext cx="5600700" cy="44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61"/>
          <a:stretch/>
        </p:blipFill>
        <p:spPr bwMode="auto">
          <a:xfrm>
            <a:off x="414836" y="2209800"/>
            <a:ext cx="5600700" cy="44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35187"/>
            <a:ext cx="2819400" cy="2026025"/>
          </a:xfrm>
          <a:prstGeom prst="rect">
            <a:avLst/>
          </a:prstGeom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345744" y="728146"/>
            <a:ext cx="9026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284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" b="64668"/>
          <a:stretch/>
        </p:blipFill>
        <p:spPr bwMode="auto">
          <a:xfrm>
            <a:off x="215348" y="3581400"/>
            <a:ext cx="5562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66783" y="190141"/>
            <a:ext cx="98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 VỚI CÁC CHI TIẾT VÀ DỤNG CỤ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96"/>
          <a:stretch/>
        </p:blipFill>
        <p:spPr bwMode="auto">
          <a:xfrm>
            <a:off x="76200" y="914401"/>
            <a:ext cx="570174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0"/>
          <a:stretch/>
        </p:blipFill>
        <p:spPr bwMode="auto">
          <a:xfrm>
            <a:off x="5847522" y="914402"/>
            <a:ext cx="6115878" cy="556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976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66783" y="190141"/>
            <a:ext cx="98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 VỚI CÁC CHI TIẾT VÀ DỤNG CỤ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72"/>
          <a:stretch/>
        </p:blipFill>
        <p:spPr bwMode="auto">
          <a:xfrm>
            <a:off x="381000" y="713361"/>
            <a:ext cx="5015394" cy="583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3"/>
          <a:stretch/>
        </p:blipFill>
        <p:spPr bwMode="auto">
          <a:xfrm>
            <a:off x="6072808" y="838200"/>
            <a:ext cx="573819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701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66783" y="190141"/>
            <a:ext cx="98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 VỚI CÁC CHI TIẾT VÀ DỤNG CỤ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83" y="838199"/>
            <a:ext cx="5501268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"/>
          <a:stretch/>
        </p:blipFill>
        <p:spPr bwMode="auto">
          <a:xfrm>
            <a:off x="5943600" y="838200"/>
            <a:ext cx="6197429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61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5788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3955474" y="3124200"/>
            <a:ext cx="6407726" cy="267765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lắp ghép mô hình kĩ thuật gồm 35 chi tiết, được chia thành 4 nhóm (nhóm chi tiết hình tấm, nhóm chi tiết hình thanh, nhóm chi tiết chuyển động và nhóm chi tiết kết nối) cùng với 2 dụng cụ lắp ghép mô hình (cờ-lê, tua-vít).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66783" y="190141"/>
            <a:ext cx="98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 VỚI CÁC CHI TIẾT VÀ DỤNG CỤ</a:t>
            </a:r>
          </a:p>
        </p:txBody>
      </p:sp>
    </p:spTree>
    <p:extLst>
      <p:ext uri="{BB962C8B-B14F-4D97-AF65-F5344CB8AC3E}">
        <p14:creationId xmlns:p14="http://schemas.microsoft.com/office/powerpoint/2010/main" val="12744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66646"/>
            <a:ext cx="9088032" cy="263149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CÙNG BÉ </a:t>
            </a:r>
          </a:p>
          <a:p>
            <a:pPr algn="ctr">
              <a:defRPr/>
            </a:pPr>
            <a:r>
              <a:rPr lang="en-US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ĐẾN TRƯỜNG</a:t>
            </a:r>
            <a:endParaRPr lang="en-US" sz="3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56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445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76" y="4078234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7518" y="5253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grpSp>
        <p:nvGrpSpPr>
          <p:cNvPr id="21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9698857" y="4179445"/>
            <a:ext cx="1826683" cy="1295400"/>
            <a:chOff x="4574" y="3342"/>
            <a:chExt cx="960" cy="912"/>
          </a:xfrm>
        </p:grpSpPr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10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9698856" y="4179046"/>
            <a:ext cx="1826683" cy="1295400"/>
            <a:chOff x="4574" y="3327"/>
            <a:chExt cx="960" cy="912"/>
          </a:xfrm>
        </p:grpSpPr>
        <p:sp>
          <p:nvSpPr>
            <p:cNvPr id="25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2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9692283" y="4173982"/>
            <a:ext cx="1826683" cy="1295400"/>
            <a:chOff x="4574" y="3342"/>
            <a:chExt cx="960" cy="912"/>
          </a:xfrm>
        </p:grpSpPr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9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34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9699102" y="4168519"/>
            <a:ext cx="1826683" cy="1295400"/>
            <a:chOff x="4574" y="3342"/>
            <a:chExt cx="960" cy="912"/>
          </a:xfrm>
        </p:grpSpPr>
        <p:sp>
          <p:nvSpPr>
            <p:cNvPr id="49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0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1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9688931" y="4162093"/>
            <a:ext cx="1826683" cy="1295400"/>
            <a:chOff x="3813" y="5015"/>
            <a:chExt cx="960" cy="912"/>
          </a:xfrm>
        </p:grpSpPr>
        <p:sp>
          <p:nvSpPr>
            <p:cNvPr id="5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54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9692828" y="4170110"/>
            <a:ext cx="1826683" cy="1295400"/>
            <a:chOff x="4574" y="3347"/>
            <a:chExt cx="960" cy="912"/>
          </a:xfrm>
        </p:grpSpPr>
        <p:sp>
          <p:nvSpPr>
            <p:cNvPr id="55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6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  5</a:t>
              </a:r>
            </a:p>
          </p:txBody>
        </p:sp>
      </p:grpSp>
      <p:grpSp>
        <p:nvGrpSpPr>
          <p:cNvPr id="57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9693401" y="4166646"/>
            <a:ext cx="1826683" cy="1295400"/>
            <a:chOff x="4574" y="3342"/>
            <a:chExt cx="960" cy="912"/>
          </a:xfrm>
        </p:grpSpPr>
        <p:sp>
          <p:nvSpPr>
            <p:cNvPr id="5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60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9680080" y="4153040"/>
            <a:ext cx="1826683" cy="1295400"/>
            <a:chOff x="4574" y="3342"/>
            <a:chExt cx="960" cy="912"/>
          </a:xfrm>
        </p:grpSpPr>
        <p:sp>
          <p:nvSpPr>
            <p:cNvPr id="61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63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9680080" y="4162093"/>
            <a:ext cx="1826683" cy="1295400"/>
            <a:chOff x="4574" y="3342"/>
            <a:chExt cx="960" cy="912"/>
          </a:xfrm>
        </p:grpSpPr>
        <p:sp>
          <p:nvSpPr>
            <p:cNvPr id="6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2" y="3569"/>
              <a:ext cx="461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sp>
        <p:nvSpPr>
          <p:cNvPr id="66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3390" y="5961987"/>
            <a:ext cx="15371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67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694400" y="4149225"/>
            <a:ext cx="1826683" cy="1295400"/>
            <a:chOff x="4598" y="3348"/>
            <a:chExt cx="960" cy="912"/>
          </a:xfrm>
        </p:grpSpPr>
        <p:sp>
          <p:nvSpPr>
            <p:cNvPr id="68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" y="3348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</p:grpSp>
      <p:grpSp>
        <p:nvGrpSpPr>
          <p:cNvPr id="79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694534" y="4151516"/>
            <a:ext cx="1826683" cy="1295400"/>
            <a:chOff x="4574" y="3342"/>
            <a:chExt cx="960" cy="912"/>
          </a:xfrm>
        </p:grpSpPr>
        <p:sp>
          <p:nvSpPr>
            <p:cNvPr id="80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81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grpSp>
        <p:nvGrpSpPr>
          <p:cNvPr id="82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162269" y="4178647"/>
            <a:ext cx="2880006" cy="1295400"/>
            <a:chOff x="4555" y="3309"/>
            <a:chExt cx="960" cy="912"/>
          </a:xfrm>
        </p:grpSpPr>
        <p:sp>
          <p:nvSpPr>
            <p:cNvPr id="83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09"/>
              <a:ext cx="960" cy="912"/>
            </a:xfrm>
            <a:prstGeom prst="star16">
              <a:avLst>
                <a:gd name="adj" fmla="val 375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84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3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Hết</a:t>
              </a:r>
              <a:r>
                <a:rPr lang="en-US" altLang="en-US" sz="30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giờ</a:t>
              </a:r>
              <a:endPara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836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II: THỦ CÔNG KĨ THUẬT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BỘ LẮP GHÉP MÔ HÌNH KĨ THUẬT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710" y="2773813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35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34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36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37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2809952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grpSp>
        <p:nvGrpSpPr>
          <p:cNvPr id="21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8672164" y="4305197"/>
            <a:ext cx="1826683" cy="1295400"/>
            <a:chOff x="4574" y="3342"/>
            <a:chExt cx="960" cy="912"/>
          </a:xfrm>
        </p:grpSpPr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10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8672163" y="4304798"/>
            <a:ext cx="1826683" cy="1295400"/>
            <a:chOff x="4574" y="3327"/>
            <a:chExt cx="960" cy="912"/>
          </a:xfrm>
        </p:grpSpPr>
        <p:sp>
          <p:nvSpPr>
            <p:cNvPr id="25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2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8665590" y="4299734"/>
            <a:ext cx="1826683" cy="1295400"/>
            <a:chOff x="4574" y="3342"/>
            <a:chExt cx="960" cy="912"/>
          </a:xfrm>
        </p:grpSpPr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9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34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8672409" y="4294271"/>
            <a:ext cx="1826683" cy="1295400"/>
            <a:chOff x="4574" y="3342"/>
            <a:chExt cx="960" cy="912"/>
          </a:xfrm>
        </p:grpSpPr>
        <p:sp>
          <p:nvSpPr>
            <p:cNvPr id="49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0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1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8662238" y="4287845"/>
            <a:ext cx="1826683" cy="1295400"/>
            <a:chOff x="3813" y="5015"/>
            <a:chExt cx="960" cy="912"/>
          </a:xfrm>
        </p:grpSpPr>
        <p:sp>
          <p:nvSpPr>
            <p:cNvPr id="5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54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8666135" y="4295862"/>
            <a:ext cx="1826683" cy="1295400"/>
            <a:chOff x="4574" y="3347"/>
            <a:chExt cx="960" cy="912"/>
          </a:xfrm>
        </p:grpSpPr>
        <p:sp>
          <p:nvSpPr>
            <p:cNvPr id="55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6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  5</a:t>
              </a:r>
            </a:p>
          </p:txBody>
        </p:sp>
      </p:grpSp>
      <p:grpSp>
        <p:nvGrpSpPr>
          <p:cNvPr id="57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8666708" y="4292398"/>
            <a:ext cx="1826683" cy="1295400"/>
            <a:chOff x="4574" y="3342"/>
            <a:chExt cx="960" cy="912"/>
          </a:xfrm>
        </p:grpSpPr>
        <p:sp>
          <p:nvSpPr>
            <p:cNvPr id="5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60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8653387" y="4278792"/>
            <a:ext cx="1826683" cy="1295400"/>
            <a:chOff x="4574" y="3342"/>
            <a:chExt cx="960" cy="912"/>
          </a:xfrm>
        </p:grpSpPr>
        <p:sp>
          <p:nvSpPr>
            <p:cNvPr id="61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63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8653387" y="4287845"/>
            <a:ext cx="1826683" cy="1295400"/>
            <a:chOff x="4574" y="3342"/>
            <a:chExt cx="960" cy="912"/>
          </a:xfrm>
        </p:grpSpPr>
        <p:sp>
          <p:nvSpPr>
            <p:cNvPr id="6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2" y="3569"/>
              <a:ext cx="461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sp>
        <p:nvSpPr>
          <p:cNvPr id="66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697" y="6087739"/>
            <a:ext cx="15371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67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8667707" y="4274977"/>
            <a:ext cx="1826683" cy="1295400"/>
            <a:chOff x="4598" y="3348"/>
            <a:chExt cx="960" cy="912"/>
          </a:xfrm>
        </p:grpSpPr>
        <p:sp>
          <p:nvSpPr>
            <p:cNvPr id="68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" y="3348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</p:grpSp>
      <p:grpSp>
        <p:nvGrpSpPr>
          <p:cNvPr id="70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8667841" y="4277268"/>
            <a:ext cx="1826683" cy="1295400"/>
            <a:chOff x="4574" y="3342"/>
            <a:chExt cx="960" cy="912"/>
          </a:xfrm>
        </p:grpSpPr>
        <p:sp>
          <p:nvSpPr>
            <p:cNvPr id="71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72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grpSp>
        <p:nvGrpSpPr>
          <p:cNvPr id="73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8135576" y="4304399"/>
            <a:ext cx="2880006" cy="1295400"/>
            <a:chOff x="4555" y="3309"/>
            <a:chExt cx="960" cy="912"/>
          </a:xfrm>
        </p:grpSpPr>
        <p:sp>
          <p:nvSpPr>
            <p:cNvPr id="74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09"/>
              <a:ext cx="960" cy="912"/>
            </a:xfrm>
            <a:prstGeom prst="star16">
              <a:avLst>
                <a:gd name="adj" fmla="val 375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75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3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Hết</a:t>
              </a:r>
              <a:r>
                <a:rPr lang="en-US" altLang="en-US" sz="30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giờ</a:t>
              </a:r>
              <a:endPara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686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191" y="4744412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tấm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</a:rPr>
              <a:t>. </a:t>
            </a:r>
          </a:p>
          <a:p>
            <a:pPr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</a:rPr>
              <a:t> chi </a:t>
            </a:r>
            <a:r>
              <a:rPr lang="en-US" sz="3200" dirty="0" err="1">
                <a:latin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7057" y="2070742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grpSp>
        <p:nvGrpSpPr>
          <p:cNvPr id="21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9287639" y="4305197"/>
            <a:ext cx="1826683" cy="1295400"/>
            <a:chOff x="4574" y="3342"/>
            <a:chExt cx="960" cy="912"/>
          </a:xfrm>
        </p:grpSpPr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10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9287638" y="4304798"/>
            <a:ext cx="1826683" cy="1295400"/>
            <a:chOff x="4574" y="3327"/>
            <a:chExt cx="960" cy="912"/>
          </a:xfrm>
        </p:grpSpPr>
        <p:sp>
          <p:nvSpPr>
            <p:cNvPr id="25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2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9281065" y="4299734"/>
            <a:ext cx="1826683" cy="1295400"/>
            <a:chOff x="4574" y="3342"/>
            <a:chExt cx="960" cy="912"/>
          </a:xfrm>
        </p:grpSpPr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9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34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9287884" y="4294271"/>
            <a:ext cx="1826683" cy="1295400"/>
            <a:chOff x="4574" y="3342"/>
            <a:chExt cx="960" cy="912"/>
          </a:xfrm>
        </p:grpSpPr>
        <p:sp>
          <p:nvSpPr>
            <p:cNvPr id="49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0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1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9277713" y="4287845"/>
            <a:ext cx="1826683" cy="1295400"/>
            <a:chOff x="3813" y="5015"/>
            <a:chExt cx="960" cy="912"/>
          </a:xfrm>
        </p:grpSpPr>
        <p:sp>
          <p:nvSpPr>
            <p:cNvPr id="5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54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9281610" y="4295862"/>
            <a:ext cx="1826683" cy="1295400"/>
            <a:chOff x="4574" y="3347"/>
            <a:chExt cx="960" cy="912"/>
          </a:xfrm>
        </p:grpSpPr>
        <p:sp>
          <p:nvSpPr>
            <p:cNvPr id="55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6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  5</a:t>
              </a:r>
            </a:p>
          </p:txBody>
        </p:sp>
      </p:grpSp>
      <p:grpSp>
        <p:nvGrpSpPr>
          <p:cNvPr id="57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9282183" y="4292398"/>
            <a:ext cx="1826683" cy="1295400"/>
            <a:chOff x="4574" y="3342"/>
            <a:chExt cx="960" cy="912"/>
          </a:xfrm>
        </p:grpSpPr>
        <p:sp>
          <p:nvSpPr>
            <p:cNvPr id="5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60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9268862" y="4278792"/>
            <a:ext cx="1826683" cy="1295400"/>
            <a:chOff x="4574" y="3342"/>
            <a:chExt cx="960" cy="912"/>
          </a:xfrm>
        </p:grpSpPr>
        <p:sp>
          <p:nvSpPr>
            <p:cNvPr id="61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63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9268862" y="4287845"/>
            <a:ext cx="1826683" cy="1295400"/>
            <a:chOff x="4574" y="3342"/>
            <a:chExt cx="960" cy="912"/>
          </a:xfrm>
        </p:grpSpPr>
        <p:sp>
          <p:nvSpPr>
            <p:cNvPr id="6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2" y="3569"/>
              <a:ext cx="461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sp>
        <p:nvSpPr>
          <p:cNvPr id="66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2172" y="6087739"/>
            <a:ext cx="15371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67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283182" y="4274977"/>
            <a:ext cx="1826683" cy="1295400"/>
            <a:chOff x="4598" y="3348"/>
            <a:chExt cx="960" cy="912"/>
          </a:xfrm>
        </p:grpSpPr>
        <p:sp>
          <p:nvSpPr>
            <p:cNvPr id="68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" y="3348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</p:grpSp>
      <p:grpSp>
        <p:nvGrpSpPr>
          <p:cNvPr id="70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283316" y="4277268"/>
            <a:ext cx="1826683" cy="1295400"/>
            <a:chOff x="4574" y="3342"/>
            <a:chExt cx="960" cy="912"/>
          </a:xfrm>
        </p:grpSpPr>
        <p:sp>
          <p:nvSpPr>
            <p:cNvPr id="71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72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grpSp>
        <p:nvGrpSpPr>
          <p:cNvPr id="73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8751051" y="4304399"/>
            <a:ext cx="2880006" cy="1295400"/>
            <a:chOff x="4555" y="3309"/>
            <a:chExt cx="960" cy="912"/>
          </a:xfrm>
        </p:grpSpPr>
        <p:sp>
          <p:nvSpPr>
            <p:cNvPr id="74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09"/>
              <a:ext cx="960" cy="912"/>
            </a:xfrm>
            <a:prstGeom prst="star16">
              <a:avLst>
                <a:gd name="adj" fmla="val 375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75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3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Hết</a:t>
              </a:r>
              <a:r>
                <a:rPr lang="en-US" altLang="en-US" sz="30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giờ</a:t>
              </a:r>
              <a:endPara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796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72" y="4065772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12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335" y="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986" y="181266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4413" y="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grpSp>
        <p:nvGrpSpPr>
          <p:cNvPr id="21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8672164" y="4305197"/>
            <a:ext cx="1826683" cy="1295400"/>
            <a:chOff x="4574" y="3342"/>
            <a:chExt cx="960" cy="912"/>
          </a:xfrm>
        </p:grpSpPr>
        <p:sp>
          <p:nvSpPr>
            <p:cNvPr id="22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10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8672163" y="4304798"/>
            <a:ext cx="1826683" cy="1295400"/>
            <a:chOff x="4574" y="3327"/>
            <a:chExt cx="960" cy="912"/>
          </a:xfrm>
        </p:grpSpPr>
        <p:sp>
          <p:nvSpPr>
            <p:cNvPr id="25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2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6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8665590" y="4299734"/>
            <a:ext cx="1826683" cy="1295400"/>
            <a:chOff x="4574" y="3342"/>
            <a:chExt cx="960" cy="912"/>
          </a:xfrm>
        </p:grpSpPr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9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34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8672409" y="4294271"/>
            <a:ext cx="1826683" cy="1295400"/>
            <a:chOff x="4574" y="3342"/>
            <a:chExt cx="960" cy="912"/>
          </a:xfrm>
        </p:grpSpPr>
        <p:sp>
          <p:nvSpPr>
            <p:cNvPr id="49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0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51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8662238" y="4287845"/>
            <a:ext cx="1826683" cy="1295400"/>
            <a:chOff x="3813" y="5015"/>
            <a:chExt cx="960" cy="912"/>
          </a:xfrm>
        </p:grpSpPr>
        <p:sp>
          <p:nvSpPr>
            <p:cNvPr id="52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54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8666135" y="4295862"/>
            <a:ext cx="1826683" cy="1295400"/>
            <a:chOff x="4574" y="3347"/>
            <a:chExt cx="960" cy="912"/>
          </a:xfrm>
        </p:grpSpPr>
        <p:sp>
          <p:nvSpPr>
            <p:cNvPr id="55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6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  5</a:t>
              </a:r>
            </a:p>
          </p:txBody>
        </p:sp>
      </p:grpSp>
      <p:grpSp>
        <p:nvGrpSpPr>
          <p:cNvPr id="57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8666708" y="4292398"/>
            <a:ext cx="1826683" cy="1295400"/>
            <a:chOff x="4574" y="3342"/>
            <a:chExt cx="960" cy="912"/>
          </a:xfrm>
        </p:grpSpPr>
        <p:sp>
          <p:nvSpPr>
            <p:cNvPr id="58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9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60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8653387" y="4278792"/>
            <a:ext cx="1826683" cy="1295400"/>
            <a:chOff x="4574" y="3342"/>
            <a:chExt cx="960" cy="912"/>
          </a:xfrm>
        </p:grpSpPr>
        <p:sp>
          <p:nvSpPr>
            <p:cNvPr id="61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63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8653387" y="4287845"/>
            <a:ext cx="1826683" cy="1295400"/>
            <a:chOff x="4574" y="3342"/>
            <a:chExt cx="960" cy="912"/>
          </a:xfrm>
        </p:grpSpPr>
        <p:sp>
          <p:nvSpPr>
            <p:cNvPr id="64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2" y="3569"/>
              <a:ext cx="461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sp>
        <p:nvSpPr>
          <p:cNvPr id="66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697" y="6087739"/>
            <a:ext cx="15371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67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8667707" y="4274977"/>
            <a:ext cx="1826683" cy="1295400"/>
            <a:chOff x="4598" y="3348"/>
            <a:chExt cx="960" cy="912"/>
          </a:xfrm>
        </p:grpSpPr>
        <p:sp>
          <p:nvSpPr>
            <p:cNvPr id="68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" y="3348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</p:grpSp>
      <p:grpSp>
        <p:nvGrpSpPr>
          <p:cNvPr id="70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8667841" y="4277268"/>
            <a:ext cx="1826683" cy="1295400"/>
            <a:chOff x="4574" y="3342"/>
            <a:chExt cx="960" cy="912"/>
          </a:xfrm>
        </p:grpSpPr>
        <p:sp>
          <p:nvSpPr>
            <p:cNvPr id="71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72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grpSp>
        <p:nvGrpSpPr>
          <p:cNvPr id="73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8135576" y="4304399"/>
            <a:ext cx="2880006" cy="1295400"/>
            <a:chOff x="4555" y="3309"/>
            <a:chExt cx="960" cy="912"/>
          </a:xfrm>
        </p:grpSpPr>
        <p:sp>
          <p:nvSpPr>
            <p:cNvPr id="74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09"/>
              <a:ext cx="960" cy="912"/>
            </a:xfrm>
            <a:prstGeom prst="star16">
              <a:avLst>
                <a:gd name="adj" fmla="val 375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75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3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Hết</a:t>
              </a:r>
              <a:r>
                <a:rPr lang="en-US" altLang="en-US" sz="30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giờ</a:t>
              </a:r>
              <a:endPara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851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9130" y="2775898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729652" y="140576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</a:rPr>
              <a:t> 11 </a:t>
            </a:r>
            <a:r>
              <a:rPr lang="en-US" sz="3200" dirty="0" err="1">
                <a:latin typeface="Times New Roman" pitchFamily="18" charset="0"/>
              </a:rPr>
              <a:t>lỗ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</a:rPr>
              <a:t> 6 </a:t>
            </a:r>
            <a:r>
              <a:rPr lang="en-US" sz="3200" dirty="0" err="1">
                <a:latin typeface="Times New Roman" pitchFamily="18" charset="0"/>
              </a:rPr>
              <a:t>lỗ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</a:rPr>
              <a:t> 7 </a:t>
            </a:r>
            <a:r>
              <a:rPr lang="en-US" sz="3200" dirty="0" err="1">
                <a:latin typeface="Times New Roman" pitchFamily="18" charset="0"/>
              </a:rPr>
              <a:t>lỗ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988" y="14268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614" y="1153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51" y="1347641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5FE331F-905D-462C-A723-8DE316FA7FC3}"/>
              </a:ext>
            </a:extLst>
          </p:cNvPr>
          <p:cNvGrpSpPr>
            <a:grpSpLocks/>
          </p:cNvGrpSpPr>
          <p:nvPr/>
        </p:nvGrpSpPr>
        <p:grpSpPr bwMode="auto">
          <a:xfrm>
            <a:off x="9322809" y="4305197"/>
            <a:ext cx="1826683" cy="1295400"/>
            <a:chOff x="4574" y="3342"/>
            <a:chExt cx="960" cy="912"/>
          </a:xfrm>
        </p:grpSpPr>
        <p:sp>
          <p:nvSpPr>
            <p:cNvPr id="21" name="AutoShape 20">
              <a:extLst>
                <a:ext uri="{FF2B5EF4-FFF2-40B4-BE49-F238E27FC236}">
                  <a16:creationId xmlns:a16="http://schemas.microsoft.com/office/drawing/2014/main" id="{3372E2BC-43F3-444E-942A-C5438FB93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CE98CBFF-CED1-4F77-B236-8913B6601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10</a:t>
              </a:r>
            </a:p>
          </p:txBody>
        </p:sp>
      </p:grpSp>
      <p:grpSp>
        <p:nvGrpSpPr>
          <p:cNvPr id="26" name="Group 22">
            <a:extLst>
              <a:ext uri="{FF2B5EF4-FFF2-40B4-BE49-F238E27FC236}">
                <a16:creationId xmlns:a16="http://schemas.microsoft.com/office/drawing/2014/main" id="{C760BFDD-4E35-499C-894D-8FAE7B4192E3}"/>
              </a:ext>
            </a:extLst>
          </p:cNvPr>
          <p:cNvGrpSpPr>
            <a:grpSpLocks/>
          </p:cNvGrpSpPr>
          <p:nvPr/>
        </p:nvGrpSpPr>
        <p:grpSpPr bwMode="auto">
          <a:xfrm>
            <a:off x="9322808" y="4304798"/>
            <a:ext cx="1826683" cy="1295400"/>
            <a:chOff x="4574" y="3327"/>
            <a:chExt cx="960" cy="912"/>
          </a:xfrm>
        </p:grpSpPr>
        <p:sp>
          <p:nvSpPr>
            <p:cNvPr id="27" name="AutoShape 23">
              <a:extLst>
                <a:ext uri="{FF2B5EF4-FFF2-40B4-BE49-F238E27FC236}">
                  <a16:creationId xmlns:a16="http://schemas.microsoft.com/office/drawing/2014/main" id="{C44C6FD2-05C7-43A7-ABAF-4254D349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2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8" name="Text Box 24">
              <a:extLst>
                <a:ext uri="{FF2B5EF4-FFF2-40B4-BE49-F238E27FC236}">
                  <a16:creationId xmlns:a16="http://schemas.microsoft.com/office/drawing/2014/main" id="{1B4A1A7B-4F68-40C9-9F1E-F021892C2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9</a:t>
              </a:r>
            </a:p>
          </p:txBody>
        </p:sp>
      </p:grpSp>
      <p:grpSp>
        <p:nvGrpSpPr>
          <p:cNvPr id="29" name="Group 25">
            <a:extLst>
              <a:ext uri="{FF2B5EF4-FFF2-40B4-BE49-F238E27FC236}">
                <a16:creationId xmlns:a16="http://schemas.microsoft.com/office/drawing/2014/main" id="{4EC21864-B687-4278-AB2A-729527471F3E}"/>
              </a:ext>
            </a:extLst>
          </p:cNvPr>
          <p:cNvGrpSpPr>
            <a:grpSpLocks/>
          </p:cNvGrpSpPr>
          <p:nvPr/>
        </p:nvGrpSpPr>
        <p:grpSpPr bwMode="auto">
          <a:xfrm>
            <a:off x="9316235" y="4299734"/>
            <a:ext cx="1826683" cy="1295400"/>
            <a:chOff x="4574" y="3342"/>
            <a:chExt cx="960" cy="912"/>
          </a:xfrm>
        </p:grpSpPr>
        <p:sp>
          <p:nvSpPr>
            <p:cNvPr id="30" name="AutoShape 26">
              <a:extLst>
                <a:ext uri="{FF2B5EF4-FFF2-40B4-BE49-F238E27FC236}">
                  <a16:creationId xmlns:a16="http://schemas.microsoft.com/office/drawing/2014/main" id="{B0AAAB1B-ACAF-4BBE-A1D8-B07B4FCB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4" name="Text Box 27">
              <a:extLst>
                <a:ext uri="{FF2B5EF4-FFF2-40B4-BE49-F238E27FC236}">
                  <a16:creationId xmlns:a16="http://schemas.microsoft.com/office/drawing/2014/main" id="{EBCFF416-6562-4D06-9B53-DC7FB0813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8</a:t>
              </a:r>
            </a:p>
          </p:txBody>
        </p:sp>
      </p:grpSp>
      <p:grpSp>
        <p:nvGrpSpPr>
          <p:cNvPr id="38" name="Group 28">
            <a:extLst>
              <a:ext uri="{FF2B5EF4-FFF2-40B4-BE49-F238E27FC236}">
                <a16:creationId xmlns:a16="http://schemas.microsoft.com/office/drawing/2014/main" id="{49ED3022-4D5F-4C5C-A4E2-91BA5C24D2F2}"/>
              </a:ext>
            </a:extLst>
          </p:cNvPr>
          <p:cNvGrpSpPr>
            <a:grpSpLocks/>
          </p:cNvGrpSpPr>
          <p:nvPr/>
        </p:nvGrpSpPr>
        <p:grpSpPr bwMode="auto">
          <a:xfrm>
            <a:off x="9323054" y="4294271"/>
            <a:ext cx="1826683" cy="1295400"/>
            <a:chOff x="4574" y="3342"/>
            <a:chExt cx="960" cy="912"/>
          </a:xfrm>
        </p:grpSpPr>
        <p:sp>
          <p:nvSpPr>
            <p:cNvPr id="44" name="AutoShape 29">
              <a:extLst>
                <a:ext uri="{FF2B5EF4-FFF2-40B4-BE49-F238E27FC236}">
                  <a16:creationId xmlns:a16="http://schemas.microsoft.com/office/drawing/2014/main" id="{49C6EF04-104D-4319-A71A-6E0EA8B5F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45" name="Text Box 30">
              <a:extLst>
                <a:ext uri="{FF2B5EF4-FFF2-40B4-BE49-F238E27FC236}">
                  <a16:creationId xmlns:a16="http://schemas.microsoft.com/office/drawing/2014/main" id="{AE56D5E4-E0ED-44EE-A123-1B682D829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7</a:t>
              </a:r>
            </a:p>
          </p:txBody>
        </p:sp>
      </p:grpSp>
      <p:grpSp>
        <p:nvGrpSpPr>
          <p:cNvPr id="49" name="Group 31">
            <a:extLst>
              <a:ext uri="{FF2B5EF4-FFF2-40B4-BE49-F238E27FC236}">
                <a16:creationId xmlns:a16="http://schemas.microsoft.com/office/drawing/2014/main" id="{01D531D8-1288-4D57-94E8-A0BB3BD3AA49}"/>
              </a:ext>
            </a:extLst>
          </p:cNvPr>
          <p:cNvGrpSpPr>
            <a:grpSpLocks/>
          </p:cNvGrpSpPr>
          <p:nvPr/>
        </p:nvGrpSpPr>
        <p:grpSpPr bwMode="auto">
          <a:xfrm>
            <a:off x="9312883" y="4287845"/>
            <a:ext cx="1826683" cy="1295400"/>
            <a:chOff x="3813" y="5015"/>
            <a:chExt cx="960" cy="912"/>
          </a:xfrm>
        </p:grpSpPr>
        <p:sp>
          <p:nvSpPr>
            <p:cNvPr id="50" name="AutoShape 32">
              <a:extLst>
                <a:ext uri="{FF2B5EF4-FFF2-40B4-BE49-F238E27FC236}">
                  <a16:creationId xmlns:a16="http://schemas.microsoft.com/office/drawing/2014/main" id="{4A42D4C3-1A79-4C64-8DBF-03579204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" y="501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1" name="Text Box 33">
              <a:extLst>
                <a:ext uri="{FF2B5EF4-FFF2-40B4-BE49-F238E27FC236}">
                  <a16:creationId xmlns:a16="http://schemas.microsoft.com/office/drawing/2014/main" id="{E1A91FE8-FEA7-4D18-9AA9-E45395E25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" y="5268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6</a:t>
              </a:r>
            </a:p>
          </p:txBody>
        </p:sp>
      </p:grpSp>
      <p:grpSp>
        <p:nvGrpSpPr>
          <p:cNvPr id="52" name="Group 34">
            <a:extLst>
              <a:ext uri="{FF2B5EF4-FFF2-40B4-BE49-F238E27FC236}">
                <a16:creationId xmlns:a16="http://schemas.microsoft.com/office/drawing/2014/main" id="{7B75D766-0022-4096-8DDE-E02036F002E9}"/>
              </a:ext>
            </a:extLst>
          </p:cNvPr>
          <p:cNvGrpSpPr>
            <a:grpSpLocks/>
          </p:cNvGrpSpPr>
          <p:nvPr/>
        </p:nvGrpSpPr>
        <p:grpSpPr bwMode="auto">
          <a:xfrm>
            <a:off x="9316780" y="4295862"/>
            <a:ext cx="1826683" cy="1295400"/>
            <a:chOff x="4574" y="3347"/>
            <a:chExt cx="960" cy="912"/>
          </a:xfrm>
        </p:grpSpPr>
        <p:sp>
          <p:nvSpPr>
            <p:cNvPr id="53" name="AutoShape 35">
              <a:extLst>
                <a:ext uri="{FF2B5EF4-FFF2-40B4-BE49-F238E27FC236}">
                  <a16:creationId xmlns:a16="http://schemas.microsoft.com/office/drawing/2014/main" id="{57CE1CC5-95DE-48C8-8FF0-9CBA57DF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4" name="Text Box 36">
              <a:extLst>
                <a:ext uri="{FF2B5EF4-FFF2-40B4-BE49-F238E27FC236}">
                  <a16:creationId xmlns:a16="http://schemas.microsoft.com/office/drawing/2014/main" id="{86365715-3DCD-422B-B77E-4BD991F3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  5</a:t>
              </a:r>
            </a:p>
          </p:txBody>
        </p:sp>
      </p:grpSp>
      <p:grpSp>
        <p:nvGrpSpPr>
          <p:cNvPr id="55" name="Group 37">
            <a:extLst>
              <a:ext uri="{FF2B5EF4-FFF2-40B4-BE49-F238E27FC236}">
                <a16:creationId xmlns:a16="http://schemas.microsoft.com/office/drawing/2014/main" id="{7B97C047-C9FA-4313-A5F3-0B56B3DDB80C}"/>
              </a:ext>
            </a:extLst>
          </p:cNvPr>
          <p:cNvGrpSpPr>
            <a:grpSpLocks/>
          </p:cNvGrpSpPr>
          <p:nvPr/>
        </p:nvGrpSpPr>
        <p:grpSpPr bwMode="auto">
          <a:xfrm>
            <a:off x="9317353" y="4292398"/>
            <a:ext cx="1826683" cy="1295400"/>
            <a:chOff x="4574" y="3342"/>
            <a:chExt cx="960" cy="912"/>
          </a:xfrm>
        </p:grpSpPr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743F8566-EB7B-4650-9174-4DA27B87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57" name="Text Box 39">
              <a:extLst>
                <a:ext uri="{FF2B5EF4-FFF2-40B4-BE49-F238E27FC236}">
                  <a16:creationId xmlns:a16="http://schemas.microsoft.com/office/drawing/2014/main" id="{92AF5CEB-041F-463F-8ACF-E454CA75B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58" name="Group 40">
            <a:extLst>
              <a:ext uri="{FF2B5EF4-FFF2-40B4-BE49-F238E27FC236}">
                <a16:creationId xmlns:a16="http://schemas.microsoft.com/office/drawing/2014/main" id="{351F7159-F112-46D0-99A6-7D9D9203A6F7}"/>
              </a:ext>
            </a:extLst>
          </p:cNvPr>
          <p:cNvGrpSpPr>
            <a:grpSpLocks/>
          </p:cNvGrpSpPr>
          <p:nvPr/>
        </p:nvGrpSpPr>
        <p:grpSpPr bwMode="auto">
          <a:xfrm>
            <a:off x="9304032" y="4278792"/>
            <a:ext cx="1826683" cy="1295400"/>
            <a:chOff x="4574" y="3342"/>
            <a:chExt cx="960" cy="912"/>
          </a:xfrm>
        </p:grpSpPr>
        <p:sp>
          <p:nvSpPr>
            <p:cNvPr id="59" name="AutoShape 41">
              <a:extLst>
                <a:ext uri="{FF2B5EF4-FFF2-40B4-BE49-F238E27FC236}">
                  <a16:creationId xmlns:a16="http://schemas.microsoft.com/office/drawing/2014/main" id="{DB9BE777-7C0D-4D25-9183-B97CB0AB0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0" name="Text Box 42">
              <a:extLst>
                <a:ext uri="{FF2B5EF4-FFF2-40B4-BE49-F238E27FC236}">
                  <a16:creationId xmlns:a16="http://schemas.microsoft.com/office/drawing/2014/main" id="{35731C6C-5AC8-4DF7-99E2-84E2ED220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61" name="Group 43">
            <a:extLst>
              <a:ext uri="{FF2B5EF4-FFF2-40B4-BE49-F238E27FC236}">
                <a16:creationId xmlns:a16="http://schemas.microsoft.com/office/drawing/2014/main" id="{6C0D1D91-D9E8-4250-B4E6-6F1D1EAD82BF}"/>
              </a:ext>
            </a:extLst>
          </p:cNvPr>
          <p:cNvGrpSpPr>
            <a:grpSpLocks/>
          </p:cNvGrpSpPr>
          <p:nvPr/>
        </p:nvGrpSpPr>
        <p:grpSpPr bwMode="auto">
          <a:xfrm>
            <a:off x="9304032" y="4287845"/>
            <a:ext cx="1826683" cy="1295400"/>
            <a:chOff x="4574" y="3342"/>
            <a:chExt cx="960" cy="912"/>
          </a:xfrm>
        </p:grpSpPr>
        <p:sp>
          <p:nvSpPr>
            <p:cNvPr id="62" name="AutoShape 44">
              <a:extLst>
                <a:ext uri="{FF2B5EF4-FFF2-40B4-BE49-F238E27FC236}">
                  <a16:creationId xmlns:a16="http://schemas.microsoft.com/office/drawing/2014/main" id="{64718738-8A41-4549-AD92-1464D0BEB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3" name="Text Box 45">
              <a:extLst>
                <a:ext uri="{FF2B5EF4-FFF2-40B4-BE49-F238E27FC236}">
                  <a16:creationId xmlns:a16="http://schemas.microsoft.com/office/drawing/2014/main" id="{6E5E481E-076F-44C9-BB04-6FA508DDB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2" y="3569"/>
              <a:ext cx="461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.VnTime"/>
                  <a:ea typeface="SimSun" panose="02010600030101010101" pitchFamily="2" charset="-122"/>
                </a:rPr>
                <a:t>2</a:t>
              </a:r>
            </a:p>
          </p:txBody>
        </p:sp>
      </p:grpSp>
      <p:sp>
        <p:nvSpPr>
          <p:cNvPr id="64" name="Text Box 49">
            <a:extLst>
              <a:ext uri="{FF2B5EF4-FFF2-40B4-BE49-F238E27FC236}">
                <a16:creationId xmlns:a16="http://schemas.microsoft.com/office/drawing/2014/main" id="{9EA4D7D0-009B-45C7-8A3A-037DDB3F9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7342" y="6087739"/>
            <a:ext cx="15371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Time</a:t>
            </a:r>
          </a:p>
        </p:txBody>
      </p:sp>
      <p:grpSp>
        <p:nvGrpSpPr>
          <p:cNvPr id="65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318352" y="4274977"/>
            <a:ext cx="1826683" cy="1295400"/>
            <a:chOff x="4598" y="3348"/>
            <a:chExt cx="960" cy="912"/>
          </a:xfrm>
        </p:grpSpPr>
        <p:sp>
          <p:nvSpPr>
            <p:cNvPr id="66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" y="3348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7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</p:grpSp>
      <p:grpSp>
        <p:nvGrpSpPr>
          <p:cNvPr id="68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9318486" y="4277268"/>
            <a:ext cx="1826683" cy="1295400"/>
            <a:chOff x="4574" y="3342"/>
            <a:chExt cx="960" cy="912"/>
          </a:xfrm>
        </p:grpSpPr>
        <p:sp>
          <p:nvSpPr>
            <p:cNvPr id="69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70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0</a:t>
              </a:r>
            </a:p>
          </p:txBody>
        </p:sp>
      </p:grpSp>
      <p:grpSp>
        <p:nvGrpSpPr>
          <p:cNvPr id="71" name="Group 40">
            <a:extLst>
              <a:ext uri="{FF2B5EF4-FFF2-40B4-BE49-F238E27FC236}">
                <a16:creationId xmlns:a16="http://schemas.microsoft.com/office/drawing/2014/main" id="{1E2FD997-65F8-455A-B4FE-7FC593618F92}"/>
              </a:ext>
            </a:extLst>
          </p:cNvPr>
          <p:cNvGrpSpPr>
            <a:grpSpLocks/>
          </p:cNvGrpSpPr>
          <p:nvPr/>
        </p:nvGrpSpPr>
        <p:grpSpPr bwMode="auto">
          <a:xfrm>
            <a:off x="8786221" y="4304399"/>
            <a:ext cx="2880006" cy="1295400"/>
            <a:chOff x="4555" y="3309"/>
            <a:chExt cx="960" cy="912"/>
          </a:xfrm>
        </p:grpSpPr>
        <p:sp>
          <p:nvSpPr>
            <p:cNvPr id="72" name="AutoShape 41">
              <a:extLst>
                <a:ext uri="{FF2B5EF4-FFF2-40B4-BE49-F238E27FC236}">
                  <a16:creationId xmlns:a16="http://schemas.microsoft.com/office/drawing/2014/main" id="{CFB94057-75C9-4D0C-B3F4-08F22C0D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" y="3309"/>
              <a:ext cx="960" cy="912"/>
            </a:xfrm>
            <a:prstGeom prst="star16">
              <a:avLst>
                <a:gd name="adj" fmla="val 3750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 dirty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73" name="Text Box 42">
              <a:extLst>
                <a:ext uri="{FF2B5EF4-FFF2-40B4-BE49-F238E27FC236}">
                  <a16:creationId xmlns:a16="http://schemas.microsoft.com/office/drawing/2014/main" id="{DFF1F399-F966-4525-96D3-C4DA46EE6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4" y="3593"/>
              <a:ext cx="479" cy="3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Hết</a:t>
              </a:r>
              <a:r>
                <a:rPr lang="en-US" altLang="en-US" sz="30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sz="3000" b="1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giờ</a:t>
              </a:r>
              <a:endParaRPr lang="en-US" alt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74" name="Picture 73" descr="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/>
          <a:stretch/>
        </p:blipFill>
        <p:spPr bwMode="auto">
          <a:xfrm>
            <a:off x="214605" y="1158946"/>
            <a:ext cx="4922095" cy="12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29074" y="1343783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</a:rPr>
              <a:t>lỗ</a:t>
            </a:r>
            <a:r>
              <a:rPr lang="en-US" sz="3200" dirty="0">
                <a:latin typeface="Times New Roman" pitchFamily="18" charset="0"/>
              </a:rPr>
              <a:t>.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03" y="1395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61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"/>
                            </p:stCondLst>
                            <p:childTnLst>
                              <p:par>
                                <p:cTn id="7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3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79" grpId="0" animBg="1"/>
      <p:bldP spid="7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 dirty="0">
                  <a:solidFill>
                    <a:srgbClr val="1D9BB8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6635753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1459" y="2340854"/>
            <a:ext cx="9220200" cy="1364233"/>
            <a:chOff x="2895601" y="3055367"/>
            <a:chExt cx="9220200" cy="1364233"/>
          </a:xfrm>
        </p:grpSpPr>
        <p:sp>
          <p:nvSpPr>
            <p:cNvPr id="19" name="Oval 18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103297"/>
            <a:ext cx="96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BỘ LẮP GHÉP MÔ HÌNH KĨ THUẬT (TIẾT 1)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58478" y="2526223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514600" y="3901183"/>
            <a:ext cx="9220200" cy="1364233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3852401" y="4097279"/>
            <a:ext cx="7558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4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15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17" name="图片 22"/>
          <p:cNvPicPr>
            <a:picLocks noChangeAspect="1"/>
          </p:cNvPicPr>
          <p:nvPr/>
        </p:nvPicPr>
        <p:blipFill rotWithShape="1">
          <a:blip r:embed="rId15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BỘ LẮP GHÉP MÔ HÌNH KĨ THUẬT (TIẾT 1)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Mua Bộ Lắp Ghép Kỹ Thuật Lớp 4 tại Hiệu Sách Văn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1031" name="Picture 7" descr="Em hãy chọn chi tiết cà dụng cụ trong bộ lắp ghép mô hình kĩ thuật để lắp ghép một mô hình đồ chơi theo các gợi ý dưới đ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11125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AD4FF9D-8E16-01B8-2582-F28E6B7505AD}"/>
              </a:ext>
            </a:extLst>
          </p:cNvPr>
          <p:cNvSpPr txBox="1">
            <a:spLocks/>
          </p:cNvSpPr>
          <p:nvPr/>
        </p:nvSpPr>
        <p:spPr>
          <a:xfrm>
            <a:off x="3429000" y="5860007"/>
            <a:ext cx="6447747" cy="47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lắp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ghép</a:t>
            </a:r>
            <a:endParaRPr lang="en-US" sz="2800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BỘ LẮP GHÉP MÔ HÌNH KĨ THUẬT (TIẾT 1)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Mua Bộ Lắp Ghép Kỹ Thuật Lớp 4 tại Hiệu Sách Văn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1031" name="Picture 7" descr="Em hãy chọn chi tiết cà dụng cụ trong bộ lắp ghép mô hình kĩ thuật để lắp ghép một mô hình đồ chơi theo các gợi ý dưới đ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5" y="3138055"/>
            <a:ext cx="5181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D4FF9D-8E16-01B8-2582-F28E6B7505AD}"/>
              </a:ext>
            </a:extLst>
          </p:cNvPr>
          <p:cNvSpPr txBox="1">
            <a:spLocks/>
          </p:cNvSpPr>
          <p:nvPr/>
        </p:nvSpPr>
        <p:spPr>
          <a:xfrm>
            <a:off x="857250" y="1600200"/>
            <a:ext cx="48387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Bộ Lắp Ghép Mô Hình Kỹ Thuật Lớp 4 – Sách Khánh Hò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19763"/>
          <a:stretch/>
        </p:blipFill>
        <p:spPr bwMode="auto">
          <a:xfrm>
            <a:off x="6362700" y="3178708"/>
            <a:ext cx="4977245" cy="32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>
            <a:off x="8077200" y="1460094"/>
            <a:ext cx="3851564" cy="1456288"/>
          </a:xfrm>
          <a:prstGeom prst="wedgeEllipseCallout">
            <a:avLst>
              <a:gd name="adj1" fmla="val -9227"/>
              <a:gd name="adj2" fmla="val 160117"/>
            </a:avLst>
          </a:prstGeom>
          <a:noFill/>
          <a:ln w="38100">
            <a:solidFill>
              <a:srgbClr val="FF66FF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hộp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26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GIỚI THIỆU BỘ LẮP GHÉP MÔ HÌNH KĨ THUẬT (TIẾT 1)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Mua Bộ Lắp Ghép Kỹ Thuật Lớp 4 tại Hiệu Sách Văn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1031" name="Picture 7" descr="Em hãy chọn chi tiết cà dụng cụ trong bộ lắp ghép mô hình kĩ thuật để lắp ghép một mô hình đồ chơi theo các gợi ý dưới đ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5" y="3138055"/>
            <a:ext cx="5181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D4FF9D-8E16-01B8-2582-F28E6B7505AD}"/>
              </a:ext>
            </a:extLst>
          </p:cNvPr>
          <p:cNvSpPr txBox="1">
            <a:spLocks/>
          </p:cNvSpPr>
          <p:nvPr/>
        </p:nvSpPr>
        <p:spPr>
          <a:xfrm>
            <a:off x="857250" y="1600200"/>
            <a:ext cx="48387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ghép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Bộ Lắp Ghép Mô Hình Kỹ Thuật Lớp 4 – Sách Khánh Hò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19763"/>
          <a:stretch/>
        </p:blipFill>
        <p:spPr bwMode="auto">
          <a:xfrm>
            <a:off x="6362700" y="3178708"/>
            <a:ext cx="4977245" cy="32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>
            <a:off x="8077200" y="1460094"/>
            <a:ext cx="3851564" cy="1456288"/>
          </a:xfrm>
          <a:prstGeom prst="wedgeEllipseCallout">
            <a:avLst>
              <a:gd name="adj1" fmla="val -9227"/>
              <a:gd name="adj2" fmla="val 160117"/>
            </a:avLst>
          </a:prstGeom>
          <a:noFill/>
          <a:ln w="38100">
            <a:solidFill>
              <a:srgbClr val="FF66FF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hộp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44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28" y="2327564"/>
            <a:ext cx="4289772" cy="3082636"/>
          </a:xfrm>
          <a:prstGeom prst="rect">
            <a:avLst/>
          </a:prstGeom>
        </p:spPr>
      </p:pic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381001" y="757203"/>
            <a:ext cx="10707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BFF7E-C251-14E5-9FA2-685DD549D2B4}"/>
              </a:ext>
            </a:extLst>
          </p:cNvPr>
          <p:cNvSpPr txBox="1"/>
          <p:nvPr/>
        </p:nvSpPr>
        <p:spPr>
          <a:xfrm>
            <a:off x="166783" y="190141"/>
            <a:ext cx="989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QUEN VỚI CÁC CHI TIẾT VÀ DỤNG CỤ</a:t>
            </a:r>
          </a:p>
        </p:txBody>
      </p:sp>
      <p:pic>
        <p:nvPicPr>
          <p:cNvPr id="11" name="Picture 2" descr="Bộ Lắp Ghép Mô Hình Kỹ Thuật Lớp 4 – Sách Khánh Hò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8" t="17576" b="19763"/>
          <a:stretch/>
        </p:blipFill>
        <p:spPr bwMode="auto">
          <a:xfrm>
            <a:off x="384413" y="2362200"/>
            <a:ext cx="2800308" cy="32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>
            <a:off x="4267200" y="2057400"/>
            <a:ext cx="4572000" cy="1828800"/>
          </a:xfrm>
          <a:prstGeom prst="wedgeEllipseCallout">
            <a:avLst>
              <a:gd name="adj1" fmla="val -83896"/>
              <a:gd name="adj2" fmla="val 5427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8000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Bộ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lắp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ghép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bao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nhiêu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chia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>
            <a:off x="3810000" y="4035477"/>
            <a:ext cx="5334000" cy="1828800"/>
          </a:xfrm>
          <a:prstGeom prst="wedgeEllipseCallout">
            <a:avLst>
              <a:gd name="adj1" fmla="val -67447"/>
              <a:gd name="adj2" fmla="val -1691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66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1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12775</TotalTime>
  <Words>735</Words>
  <Application>Microsoft Office PowerPoint</Application>
  <PresentationFormat>Widescreen</PresentationFormat>
  <Paragraphs>131</Paragraphs>
  <Slides>24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Lato Light</vt:lpstr>
      <vt:lpstr>Calibri</vt:lpstr>
      <vt:lpstr>Georgia</vt:lpstr>
      <vt:lpstr>UTM Showcard</vt:lpstr>
      <vt:lpstr>Calibri Light</vt:lpstr>
      <vt:lpstr>.VnTime</vt:lpstr>
      <vt:lpstr>Times New Roman</vt:lpstr>
      <vt:lpstr>Arial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Admin</cp:lastModifiedBy>
  <cp:revision>1334</cp:revision>
  <dcterms:created xsi:type="dcterms:W3CDTF">2021-09-19T04:33:01Z</dcterms:created>
  <dcterms:modified xsi:type="dcterms:W3CDTF">2024-03-04T03:02:53Z</dcterms:modified>
  <cp:category>9Slide.vn</cp:category>
</cp:coreProperties>
</file>