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730" r:id="rId3"/>
    <p:sldId id="731" r:id="rId4"/>
    <p:sldId id="732" r:id="rId5"/>
    <p:sldId id="733" r:id="rId6"/>
    <p:sldId id="734" r:id="rId7"/>
    <p:sldId id="735" r:id="rId8"/>
    <p:sldId id="736" r:id="rId9"/>
    <p:sldId id="737" r:id="rId10"/>
    <p:sldId id="738" r:id="rId11"/>
    <p:sldId id="739" r:id="rId12"/>
    <p:sldId id="695" r:id="rId13"/>
    <p:sldId id="696" r:id="rId14"/>
    <p:sldId id="705" r:id="rId15"/>
    <p:sldId id="726" r:id="rId16"/>
    <p:sldId id="727" r:id="rId17"/>
    <p:sldId id="728" r:id="rId18"/>
    <p:sldId id="725" r:id="rId19"/>
    <p:sldId id="729" r:id="rId20"/>
    <p:sldId id="7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CED5A-B0B0-4F22-93D7-5E7C4D34B4B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C5091-59C8-4F96-9072-A7919BC76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16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F0CE9-01AA-4F24-95D4-9D1700D2B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E3D021-20DA-4508-BA8F-BFC05A9F8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6DF12-2898-466A-94A4-8A6B9E64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F39-9E97-4E03-AF1C-000634973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0EBF9-5C5B-49D9-8653-52B7E7EC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60A3-9166-49D8-B826-4936C268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1D67B1-1AC8-466B-B1C7-0F0B8F24D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3B535-BC59-4DCA-BA0E-DF889E38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6A3B5-F3D0-4FD8-972A-F68C7CF57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9F360-D728-4374-9E5C-79391C57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4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9D793A-656F-4490-9DD1-A1E8D4673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7B03F-F501-43E9-9278-AC60ACB78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631BB-2523-48D5-B479-8D972808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CB16E-DBA3-4B71-8F64-A1488BB1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EDF17-6EB1-4E90-A776-ABE41F44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6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78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38A38-3CD2-4E58-B8DA-F5072AED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C73BC-0EF4-43E2-B38E-3DE69E69E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7AC48-8AF2-4020-A394-4F30D45EE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2E97-92EB-47F7-8D89-130DE8CA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758D6-75AA-4528-AD45-83E46938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CEDFE-DC4C-4883-B6CE-320F53B1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FA5B1-F996-4FDB-B0CC-0C322B816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93D52-996C-4EB4-AAF5-75978745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D2052-A591-4514-B5C3-A9ED34B6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D1A3A-50E5-4318-8D78-1C14E398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6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4B4BB-73E4-44DD-B1A2-429DF245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5F8C9-25E3-4608-9316-CFB5111F9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8E007-92F8-42B3-A113-6C8A5C3B9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03EE0-70A8-4B54-A913-866EA3A4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D96C6-E3BD-4A92-B616-A721FCE3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42018-DF7B-4AFE-8A61-25625493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2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24CE-99E2-421E-9FDB-795B146A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08CF4-24F7-47D7-ADAD-E353A2244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BEAF7-5E15-4A79-B38E-48055BFC0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3C4B9-B5A9-462D-9761-C1BA7F12D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688026-2029-4F77-AD3D-1966B3D0B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32C8E-BA05-46B1-8459-65F77536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9BCC12-CC28-48E5-A1EE-A9186923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34150D-5FBB-41C7-85F3-8B194A54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6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F3F2-700A-435D-B952-2A1E3C5E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9ABC9-47A9-44A7-BC3C-74B16691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568DB-92F3-46A4-AF0B-AE6588E7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CB85D-3813-472E-A5CF-A51371E4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4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41230B-D437-4250-B906-DE433BD0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A6C47-0B23-439D-8FFE-947AC1C8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0F20-C35D-4E79-9B59-8E83E2DE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0545-67FA-41AE-B31C-87F98243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65CF-EDA6-4E77-BF22-611452AC1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B2795-4986-452D-943E-D12FBBF22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3263A-F33E-4C32-B8D7-888716AA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8ADBC-FD52-40C7-B8C9-3AB5E50CC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48CEB-58F7-4BB4-88C4-59F4D7B07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2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80846-3D8C-4436-9875-B39204E0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58142-1438-4A03-B6C6-FC1415197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BCB8D-A479-449A-916E-F0FA84687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E1B73-41C0-4BE6-A19D-7FA0674D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AC5A5-2F53-42E0-8C41-33893B8B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3196C-2E34-47BA-AF25-BE91FBC41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2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05B458-2544-441C-B6BA-71495D262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6369E-9BB1-4379-8C0E-3C034CB40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1267B-29F7-4025-8429-B62FF5CDB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B4062-44FD-4BFF-97CF-C769F932EB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B3723-CFCC-4A22-BBE2-5B4861CED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6C132-9EB9-440A-99E9-EAD24EEEF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490DE-BBDF-424B-974A-941A321F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0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emf"/><Relationship Id="rId2" Type="http://schemas.openxmlformats.org/officeDocument/2006/relationships/audio" Target="../media/media1.mp3"/><Relationship Id="rId16" Type="http://schemas.openxmlformats.org/officeDocument/2006/relationships/image" Target="../media/image13.emf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emf"/><Relationship Id="rId15" Type="http://schemas.openxmlformats.org/officeDocument/2006/relationships/image" Target="../media/image12.pn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emf"/><Relationship Id="rId1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emf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13.emf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emf"/><Relationship Id="rId15" Type="http://schemas.openxmlformats.org/officeDocument/2006/relationships/image" Target="../media/image12.pn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emf"/><Relationship Id="rId1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3.emf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0.xml"/><Relationship Id="rId7" Type="http://schemas.openxmlformats.org/officeDocument/2006/relationships/slide" Target="slide8.xml"/><Relationship Id="rId12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18.wmf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62402-8ADB-42DC-8081-9B6BFD7C34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E6510-5E46-4D01-9830-2AD62FE87A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4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n30">
            <a:extLst>
              <a:ext uri="{FF2B5EF4-FFF2-40B4-BE49-F238E27FC236}">
                <a16:creationId xmlns:a16="http://schemas.microsoft.com/office/drawing/2014/main" id="{DA71F604-1801-4DEA-920C-27BDA580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357189"/>
            <a:ext cx="1879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33">
            <a:extLst>
              <a:ext uri="{FF2B5EF4-FFF2-40B4-BE49-F238E27FC236}">
                <a16:creationId xmlns:a16="http://schemas.microsoft.com/office/drawing/2014/main" id="{E8E73BCD-35A6-49CF-A513-BAD4DE86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4" descr="star_tip_md_w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EA94CC-5620-49A9-921C-1D791351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>
            <a:extLst>
              <a:ext uri="{FF2B5EF4-FFF2-40B4-BE49-F238E27FC236}">
                <a16:creationId xmlns:a16="http://schemas.microsoft.com/office/drawing/2014/main" id="{4B197837-582E-4317-B778-B7EA290C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233" y="6130925"/>
            <a:ext cx="1359668" cy="584775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altLang="zh-CN" sz="32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30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31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9603317" y="5143500"/>
            <a:ext cx="1826683" cy="1295400"/>
            <a:chOff x="4574" y="3342"/>
            <a:chExt cx="960" cy="912"/>
          </a:xfrm>
        </p:grpSpPr>
        <p:sp>
          <p:nvSpPr>
            <p:cNvPr id="16428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9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6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7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4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5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3817" y="5015"/>
            <a:chExt cx="960" cy="912"/>
          </a:xfrm>
        </p:grpSpPr>
        <p:sp>
          <p:nvSpPr>
            <p:cNvPr id="16422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3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5</a:t>
              </a: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20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1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8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9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6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7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4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5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12320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6096000"/>
            <a:ext cx="31919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148" name="AutoShape 52">
            <a:extLst>
              <a:ext uri="{FF2B5EF4-FFF2-40B4-BE49-F238E27FC236}">
                <a16:creationId xmlns:a16="http://schemas.microsoft.com/office/drawing/2014/main" id="{57475E23-2FE9-4C80-9061-F4AFE454C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999" y="2985199"/>
            <a:ext cx="4550068" cy="16859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en-US" sz="4000" b="1" dirty="0">
                <a:latin typeface="Times New Roman" pitchFamily="18" charset="0"/>
              </a:rPr>
              <a:t>4 </a:t>
            </a:r>
            <a:r>
              <a:rPr lang="en-US" sz="4000" b="1" dirty="0" err="1">
                <a:latin typeface="Times New Roman" pitchFamily="18" charset="0"/>
              </a:rPr>
              <a:t>nhóm</a:t>
            </a:r>
            <a:r>
              <a:rPr lang="en-US" sz="4000" b="1" dirty="0">
                <a:latin typeface="Times New Roman" pitchFamily="18" charset="0"/>
              </a:rPr>
              <a:t> chi </a:t>
            </a:r>
            <a:r>
              <a:rPr lang="en-US" sz="4000" b="1" dirty="0" err="1">
                <a:latin typeface="Times New Roman" pitchFamily="18" charset="0"/>
              </a:rPr>
              <a:t>tiết</a:t>
            </a:r>
            <a:endParaRPr lang="en-US" sz="4000" dirty="0">
              <a:latin typeface="Times New Roman" pitchFamily="18" charset="0"/>
            </a:endParaRP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2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3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sp>
        <p:nvSpPr>
          <p:cNvPr id="16402" name="Title 1">
            <a:extLst>
              <a:ext uri="{FF2B5EF4-FFF2-40B4-BE49-F238E27FC236}">
                <a16:creationId xmlns:a16="http://schemas.microsoft.com/office/drawing/2014/main" id="{F9144E26-63E6-4359-9B9A-5F2EC7E6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17" y="1714500"/>
            <a:ext cx="10972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lắp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ghép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kĩ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thuật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ra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mấy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nhóm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5" name="Text Box 5">
            <a:extLst>
              <a:ext uri="{FF2B5EF4-FFF2-40B4-BE49-F238E27FC236}">
                <a16:creationId xmlns:a16="http://schemas.microsoft.com/office/drawing/2014/main" id="{7FB77231-B259-4B34-959F-29E5673A705F}"/>
              </a:ext>
            </a:extLst>
          </p:cNvPr>
          <p:cNvSpPr txBox="1"/>
          <p:nvPr/>
        </p:nvSpPr>
        <p:spPr>
          <a:xfrm>
            <a:off x="3161041" y="679451"/>
            <a:ext cx="298992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4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TRÒ CHƠI:</a:t>
            </a:r>
          </a:p>
        </p:txBody>
      </p:sp>
      <p:sp>
        <p:nvSpPr>
          <p:cNvPr id="46" name="Text Box 3">
            <a:extLst>
              <a:ext uri="{FF2B5EF4-FFF2-40B4-BE49-F238E27FC236}">
                <a16:creationId xmlns:a16="http://schemas.microsoft.com/office/drawing/2014/main" id="{FE71A75E-81DB-42C5-8569-ABFDD5E026B3}"/>
              </a:ext>
            </a:extLst>
          </p:cNvPr>
          <p:cNvSpPr txBox="1"/>
          <p:nvPr/>
        </p:nvSpPr>
        <p:spPr>
          <a:xfrm>
            <a:off x="6342933" y="654903"/>
            <a:ext cx="282333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HÁI TÁO</a:t>
            </a:r>
          </a:p>
        </p:txBody>
      </p:sp>
      <p:pic>
        <p:nvPicPr>
          <p:cNvPr id="44" name="Tao xanh 10" descr="C:\Users\Administrator\Desktop\Tro choi hai tao\tao xanh.PNG">
            <a:hlinkClick r:id="rId8" action="ppaction://hlinksldjump"/>
            <a:extLst>
              <a:ext uri="{FF2B5EF4-FFF2-40B4-BE49-F238E27FC236}">
                <a16:creationId xmlns:a16="http://schemas.microsoft.com/office/drawing/2014/main" id="{FC5ED735-C32A-4EF7-A6A5-A73C46A8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146800"/>
            <a:ext cx="7874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809453"/>
      </p:ext>
    </p:extLst>
  </p:cSld>
  <p:clrMapOvr>
    <a:masterClrMapping/>
  </p:clrMapOvr>
  <p:transition spd="slow">
    <p:zoom/>
    <p:sndAc>
      <p:stSnd>
        <p:snd r:embed="rId2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n30">
            <a:extLst>
              <a:ext uri="{FF2B5EF4-FFF2-40B4-BE49-F238E27FC236}">
                <a16:creationId xmlns:a16="http://schemas.microsoft.com/office/drawing/2014/main" id="{DA71F604-1801-4DEA-920C-27BDA580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357189"/>
            <a:ext cx="1879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33">
            <a:extLst>
              <a:ext uri="{FF2B5EF4-FFF2-40B4-BE49-F238E27FC236}">
                <a16:creationId xmlns:a16="http://schemas.microsoft.com/office/drawing/2014/main" id="{E8E73BCD-35A6-49CF-A513-BAD4DE86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4" descr="star_tip_md_w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EA94CC-5620-49A9-921C-1D791351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>
            <a:extLst>
              <a:ext uri="{FF2B5EF4-FFF2-40B4-BE49-F238E27FC236}">
                <a16:creationId xmlns:a16="http://schemas.microsoft.com/office/drawing/2014/main" id="{4B197837-582E-4317-B778-B7EA290C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233" y="6130925"/>
            <a:ext cx="1359668" cy="584775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altLang="zh-CN" sz="32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30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31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9603317" y="5143500"/>
            <a:ext cx="1826683" cy="1295400"/>
            <a:chOff x="4574" y="3342"/>
            <a:chExt cx="960" cy="912"/>
          </a:xfrm>
        </p:grpSpPr>
        <p:sp>
          <p:nvSpPr>
            <p:cNvPr id="16428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9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6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7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4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5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3817" y="5015"/>
            <a:chExt cx="960" cy="912"/>
          </a:xfrm>
        </p:grpSpPr>
        <p:sp>
          <p:nvSpPr>
            <p:cNvPr id="16422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3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5</a:t>
              </a: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20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1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8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9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6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7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4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5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12320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6096000"/>
            <a:ext cx="31919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 gian</a:t>
            </a: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2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3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sp>
        <p:nvSpPr>
          <p:cNvPr id="16402" name="Title 1">
            <a:extLst>
              <a:ext uri="{FF2B5EF4-FFF2-40B4-BE49-F238E27FC236}">
                <a16:creationId xmlns:a16="http://schemas.microsoft.com/office/drawing/2014/main" id="{F9144E26-63E6-4359-9B9A-5F2EC7E6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17" y="1714500"/>
            <a:ext cx="1097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Chi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đai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ốc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thuộc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nhóm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40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5" name="Text Box 5">
            <a:extLst>
              <a:ext uri="{FF2B5EF4-FFF2-40B4-BE49-F238E27FC236}">
                <a16:creationId xmlns:a16="http://schemas.microsoft.com/office/drawing/2014/main" id="{7FB77231-B259-4B34-959F-29E5673A705F}"/>
              </a:ext>
            </a:extLst>
          </p:cNvPr>
          <p:cNvSpPr txBox="1"/>
          <p:nvPr/>
        </p:nvSpPr>
        <p:spPr>
          <a:xfrm>
            <a:off x="3161041" y="679451"/>
            <a:ext cx="298992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4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TRÒ CHƠI:</a:t>
            </a:r>
          </a:p>
        </p:txBody>
      </p:sp>
      <p:sp>
        <p:nvSpPr>
          <p:cNvPr id="42" name="AutoShape 52">
            <a:extLst>
              <a:ext uri="{FF2B5EF4-FFF2-40B4-BE49-F238E27FC236}">
                <a16:creationId xmlns:a16="http://schemas.microsoft.com/office/drawing/2014/main" id="{57475E23-2FE9-4C80-9061-F4AFE454C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64" y="2922817"/>
            <a:ext cx="5018036" cy="116354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 dirty="0">
              <a:latin typeface="Times New Roman" pitchFamily="18" charset="0"/>
              <a:ea typeface="SimSun" panose="02010600030101010101" pitchFamily="2" charset="-122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BDE3D75-E828-4DFE-B453-EFABF82ADA97}"/>
              </a:ext>
            </a:extLst>
          </p:cNvPr>
          <p:cNvSpPr/>
          <p:nvPr/>
        </p:nvSpPr>
        <p:spPr>
          <a:xfrm>
            <a:off x="888999" y="3115283"/>
            <a:ext cx="4873331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0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</a:rPr>
              <a:t>. 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3837565-CE87-40AD-A53A-730B1EF9CC1E}"/>
              </a:ext>
            </a:extLst>
          </p:cNvPr>
          <p:cNvSpPr/>
          <p:nvPr/>
        </p:nvSpPr>
        <p:spPr>
          <a:xfrm>
            <a:off x="889000" y="4387850"/>
            <a:ext cx="5003800" cy="793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0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</a:rPr>
              <a:t>.</a:t>
            </a:r>
            <a:endParaRPr lang="en-US" altLang="zh-C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837565-CE87-40AD-A53A-730B1EF9CC1E}"/>
              </a:ext>
            </a:extLst>
          </p:cNvPr>
          <p:cNvSpPr/>
          <p:nvPr/>
        </p:nvSpPr>
        <p:spPr>
          <a:xfrm>
            <a:off x="6299200" y="3297612"/>
            <a:ext cx="4698866" cy="793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0"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tấm</a:t>
            </a:r>
            <a:r>
              <a:rPr lang="en-US" sz="3200" dirty="0">
                <a:latin typeface="Times New Roman" pitchFamily="18" charset="0"/>
              </a:rPr>
              <a:t>.</a:t>
            </a:r>
          </a:p>
          <a:p>
            <a:pPr>
              <a:defRPr/>
            </a:pPr>
            <a:endParaRPr lang="en-US" altLang="zh-C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837565-CE87-40AD-A53A-730B1EF9CC1E}"/>
              </a:ext>
            </a:extLst>
          </p:cNvPr>
          <p:cNvSpPr/>
          <p:nvPr/>
        </p:nvSpPr>
        <p:spPr>
          <a:xfrm>
            <a:off x="6289004" y="4159250"/>
            <a:ext cx="3911600" cy="793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0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50" name="Text Box 3">
            <a:extLst>
              <a:ext uri="{FF2B5EF4-FFF2-40B4-BE49-F238E27FC236}">
                <a16:creationId xmlns:a16="http://schemas.microsoft.com/office/drawing/2014/main" id="{FE71A75E-81DB-42C5-8569-ABFDD5E026B3}"/>
              </a:ext>
            </a:extLst>
          </p:cNvPr>
          <p:cNvSpPr txBox="1"/>
          <p:nvPr/>
        </p:nvSpPr>
        <p:spPr>
          <a:xfrm>
            <a:off x="6342933" y="654903"/>
            <a:ext cx="282333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HÁI TÁO</a:t>
            </a:r>
          </a:p>
        </p:txBody>
      </p:sp>
      <p:pic>
        <p:nvPicPr>
          <p:cNvPr id="51" name="Tao xanh 10" descr="C:\Users\Administrator\Desktop\Tro choi hai tao\tao xanh.PNG">
            <a:hlinkClick r:id="rId8" action="ppaction://hlinksldjump"/>
            <a:extLst>
              <a:ext uri="{FF2B5EF4-FFF2-40B4-BE49-F238E27FC236}">
                <a16:creationId xmlns:a16="http://schemas.microsoft.com/office/drawing/2014/main" id="{FC5ED735-C32A-4EF7-A6A5-A73C46A8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146800"/>
            <a:ext cx="7874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90201"/>
      </p:ext>
    </p:extLst>
  </p:cSld>
  <p:clrMapOvr>
    <a:masterClrMapping/>
  </p:clrMapOvr>
  <p:transition spd="slow">
    <p:zoom/>
    <p:sndAc>
      <p:stSnd>
        <p:snd r:embed="rId2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2" grpId="0" bldLvl="0" animBg="1"/>
      <p:bldP spid="42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319183" y="838200"/>
            <a:ext cx="989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SỬ DỤNG BỘ LẮP GHÉP MÔ HÌNH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200" y="2079217"/>
            <a:ext cx="1981200" cy="4550183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3682621" y="1279117"/>
            <a:ext cx="6400800" cy="1387883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cờ-lê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tua-vít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5" name="Picture 14" descr="Em sử dụng cờ-lê, tua-vít như thế nà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5"/>
          <a:stretch/>
        </p:blipFill>
        <p:spPr bwMode="auto">
          <a:xfrm>
            <a:off x="668776" y="2667000"/>
            <a:ext cx="8416047" cy="29285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795054" y="5793571"/>
            <a:ext cx="455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cờ-lê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4876800" y="5789023"/>
            <a:ext cx="455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tua-vít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vít</a:t>
            </a:r>
            <a:r>
              <a:rPr lang="en-US" sz="2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2580"/>
            <a:ext cx="1082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BỘ LẮP GHÉP MÔ HÌNH KĨ THUẬT (TIẾT 2)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 sz="1867">
                  <a:solidFill>
                    <a:srgbClr val="1D9BB8"/>
                  </a:solidFill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 sz="1867">
                  <a:solidFill>
                    <a:srgbClr val="1D9BB8"/>
                  </a:solidFill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71341" y="2070170"/>
            <a:ext cx="3821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Thực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hành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7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321824" y="1808327"/>
            <a:ext cx="631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321824" y="4630866"/>
            <a:ext cx="5621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321824" y="533400"/>
            <a:ext cx="1126967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312725" y="2349645"/>
            <a:ext cx="631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312725" y="2971800"/>
            <a:ext cx="631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312725" y="3657600"/>
            <a:ext cx="631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Picture 17" descr="Em hãy quan sát mẫu trong Hình 7 rồi thực hành lắp ghép theo các bước dưới đây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91"/>
          <a:stretch/>
        </p:blipFill>
        <p:spPr bwMode="auto">
          <a:xfrm>
            <a:off x="6324600" y="1792306"/>
            <a:ext cx="5715000" cy="33156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6121040" y="5323363"/>
            <a:ext cx="605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122567" y="42331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9" name="Rounded Rectangle 8"/>
          <p:cNvSpPr/>
          <p:nvPr/>
        </p:nvSpPr>
        <p:spPr>
          <a:xfrm>
            <a:off x="6626030" y="457200"/>
            <a:ext cx="5489770" cy="5257800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Cách chơi: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 Thời gian: 3 phút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 Mỗi đội gồm 4 thành viên.</a:t>
            </a:r>
          </a:p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 Khi có hiệu lệnh của GV các đội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7/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38.</a:t>
            </a:r>
          </a:p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 Hết thời gian, đội nào hoàn thành nhiều sản phẩm hơn, đội đó thắng.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185499" y="914400"/>
            <a:ext cx="6079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“Ai nhanh hơn”</a:t>
            </a:r>
          </a:p>
        </p:txBody>
      </p:sp>
      <p:pic>
        <p:nvPicPr>
          <p:cNvPr id="11" name="Picture 10" descr="Em hãy quan sát mẫu trong Hình 7 rồi thực hành lắp ghép theo các bước dưới đây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8"/>
          <a:stretch/>
        </p:blipFill>
        <p:spPr bwMode="auto">
          <a:xfrm>
            <a:off x="392720" y="2590800"/>
            <a:ext cx="5715000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01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03:00</a:t>
            </a: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3759200" y="5562600"/>
            <a:ext cx="5588000" cy="9906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</a:rPr>
              <a:t>START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0" y="26022"/>
            <a:ext cx="1219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7/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38</a:t>
            </a:r>
            <a:endParaRPr lang="nl-NL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93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59200" y="5562600"/>
            <a:ext cx="5588000" cy="9906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</a:rPr>
              <a:t>STOP</a:t>
            </a:r>
          </a:p>
        </p:txBody>
      </p:sp>
      <p:sp>
        <p:nvSpPr>
          <p:cNvPr id="6" name="Oval 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03:00</a:t>
            </a:r>
          </a:p>
        </p:txBody>
      </p:sp>
      <p:sp>
        <p:nvSpPr>
          <p:cNvPr id="7" name="Oval 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02:59</a:t>
            </a:r>
          </a:p>
        </p:txBody>
      </p:sp>
      <p:sp>
        <p:nvSpPr>
          <p:cNvPr id="8" name="Oval 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02:58</a:t>
            </a:r>
          </a:p>
        </p:txBody>
      </p:sp>
      <p:sp>
        <p:nvSpPr>
          <p:cNvPr id="9" name="Oval 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02:57</a:t>
            </a:r>
          </a:p>
        </p:txBody>
      </p:sp>
      <p:sp>
        <p:nvSpPr>
          <p:cNvPr id="10" name="Oval 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02:56</a:t>
            </a:r>
          </a:p>
        </p:txBody>
      </p:sp>
      <p:sp>
        <p:nvSpPr>
          <p:cNvPr id="11" name="Oval 1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02:55</a:t>
            </a:r>
          </a:p>
        </p:txBody>
      </p:sp>
      <p:sp>
        <p:nvSpPr>
          <p:cNvPr id="12" name="Oval 1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02:54</a:t>
            </a:r>
          </a:p>
        </p:txBody>
      </p:sp>
      <p:sp>
        <p:nvSpPr>
          <p:cNvPr id="13" name="Oval 1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02:53</a:t>
            </a:r>
          </a:p>
        </p:txBody>
      </p:sp>
      <p:sp>
        <p:nvSpPr>
          <p:cNvPr id="14" name="Oval 1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02:52</a:t>
            </a:r>
          </a:p>
        </p:txBody>
      </p:sp>
      <p:sp>
        <p:nvSpPr>
          <p:cNvPr id="15" name="Oval 1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02:51</a:t>
            </a:r>
          </a:p>
        </p:txBody>
      </p:sp>
      <p:sp>
        <p:nvSpPr>
          <p:cNvPr id="16" name="Oval 1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02:50</a:t>
            </a:r>
          </a:p>
        </p:txBody>
      </p:sp>
      <p:sp>
        <p:nvSpPr>
          <p:cNvPr id="17" name="Oval 1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02:49</a:t>
            </a:r>
          </a:p>
        </p:txBody>
      </p:sp>
      <p:sp>
        <p:nvSpPr>
          <p:cNvPr id="18" name="Oval 1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02:48</a:t>
            </a:r>
          </a:p>
        </p:txBody>
      </p:sp>
      <p:sp>
        <p:nvSpPr>
          <p:cNvPr id="19" name="Oval 1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02:47</a:t>
            </a:r>
          </a:p>
        </p:txBody>
      </p:sp>
      <p:sp>
        <p:nvSpPr>
          <p:cNvPr id="20" name="Oval 1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02:46</a:t>
            </a:r>
          </a:p>
        </p:txBody>
      </p:sp>
      <p:sp>
        <p:nvSpPr>
          <p:cNvPr id="21" name="Oval 2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02:45</a:t>
            </a:r>
          </a:p>
        </p:txBody>
      </p:sp>
      <p:sp>
        <p:nvSpPr>
          <p:cNvPr id="22" name="Oval 2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02:44</a:t>
            </a:r>
          </a:p>
        </p:txBody>
      </p:sp>
      <p:sp>
        <p:nvSpPr>
          <p:cNvPr id="23" name="Oval 2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02:43</a:t>
            </a:r>
          </a:p>
        </p:txBody>
      </p:sp>
      <p:sp>
        <p:nvSpPr>
          <p:cNvPr id="24" name="Oval 2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02:42</a:t>
            </a:r>
          </a:p>
        </p:txBody>
      </p:sp>
      <p:sp>
        <p:nvSpPr>
          <p:cNvPr id="25" name="Oval 2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02:41</a:t>
            </a:r>
          </a:p>
        </p:txBody>
      </p:sp>
      <p:sp>
        <p:nvSpPr>
          <p:cNvPr id="26" name="Oval 2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02:40</a:t>
            </a:r>
          </a:p>
        </p:txBody>
      </p:sp>
      <p:sp>
        <p:nvSpPr>
          <p:cNvPr id="27" name="Oval 2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02:39</a:t>
            </a:r>
          </a:p>
        </p:txBody>
      </p:sp>
      <p:sp>
        <p:nvSpPr>
          <p:cNvPr id="28" name="Oval 2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02:38</a:t>
            </a:r>
          </a:p>
        </p:txBody>
      </p:sp>
      <p:sp>
        <p:nvSpPr>
          <p:cNvPr id="29" name="Oval 2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02:37</a:t>
            </a:r>
          </a:p>
        </p:txBody>
      </p:sp>
      <p:sp>
        <p:nvSpPr>
          <p:cNvPr id="30" name="Oval 2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02:36</a:t>
            </a:r>
          </a:p>
        </p:txBody>
      </p:sp>
      <p:sp>
        <p:nvSpPr>
          <p:cNvPr id="31" name="Oval 3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02:35</a:t>
            </a:r>
          </a:p>
        </p:txBody>
      </p:sp>
      <p:sp>
        <p:nvSpPr>
          <p:cNvPr id="32" name="Oval 3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02:34</a:t>
            </a:r>
          </a:p>
        </p:txBody>
      </p:sp>
      <p:sp>
        <p:nvSpPr>
          <p:cNvPr id="33" name="Oval 3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02:33</a:t>
            </a:r>
          </a:p>
        </p:txBody>
      </p:sp>
      <p:sp>
        <p:nvSpPr>
          <p:cNvPr id="34" name="Oval 3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02:32</a:t>
            </a:r>
          </a:p>
        </p:txBody>
      </p:sp>
      <p:sp>
        <p:nvSpPr>
          <p:cNvPr id="35" name="Oval 3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02:31</a:t>
            </a:r>
          </a:p>
        </p:txBody>
      </p:sp>
      <p:sp>
        <p:nvSpPr>
          <p:cNvPr id="36" name="Oval 3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02:30</a:t>
            </a:r>
          </a:p>
        </p:txBody>
      </p:sp>
      <p:sp>
        <p:nvSpPr>
          <p:cNvPr id="37" name="Oval 3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02:29</a:t>
            </a:r>
          </a:p>
        </p:txBody>
      </p:sp>
      <p:sp>
        <p:nvSpPr>
          <p:cNvPr id="38" name="Oval 3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02:28</a:t>
            </a:r>
          </a:p>
        </p:txBody>
      </p:sp>
      <p:sp>
        <p:nvSpPr>
          <p:cNvPr id="39" name="Oval 3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02:27</a:t>
            </a:r>
          </a:p>
        </p:txBody>
      </p:sp>
      <p:sp>
        <p:nvSpPr>
          <p:cNvPr id="40" name="Oval 3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02:26</a:t>
            </a:r>
          </a:p>
        </p:txBody>
      </p:sp>
      <p:sp>
        <p:nvSpPr>
          <p:cNvPr id="41" name="Oval 4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02:25</a:t>
            </a:r>
          </a:p>
        </p:txBody>
      </p:sp>
      <p:sp>
        <p:nvSpPr>
          <p:cNvPr id="42" name="Oval 4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02:24</a:t>
            </a:r>
          </a:p>
        </p:txBody>
      </p:sp>
      <p:sp>
        <p:nvSpPr>
          <p:cNvPr id="43" name="Oval 4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02:23</a:t>
            </a:r>
          </a:p>
        </p:txBody>
      </p:sp>
      <p:sp>
        <p:nvSpPr>
          <p:cNvPr id="44" name="Oval 4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02:22</a:t>
            </a:r>
          </a:p>
        </p:txBody>
      </p:sp>
      <p:sp>
        <p:nvSpPr>
          <p:cNvPr id="45" name="Oval 4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02:21</a:t>
            </a:r>
          </a:p>
        </p:txBody>
      </p:sp>
      <p:sp>
        <p:nvSpPr>
          <p:cNvPr id="46" name="Oval 4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02:20</a:t>
            </a:r>
          </a:p>
        </p:txBody>
      </p:sp>
      <p:sp>
        <p:nvSpPr>
          <p:cNvPr id="47" name="Oval 4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02:19</a:t>
            </a:r>
          </a:p>
        </p:txBody>
      </p:sp>
      <p:sp>
        <p:nvSpPr>
          <p:cNvPr id="48" name="Oval 4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02:18</a:t>
            </a:r>
          </a:p>
        </p:txBody>
      </p:sp>
      <p:sp>
        <p:nvSpPr>
          <p:cNvPr id="49" name="Oval 4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02:17</a:t>
            </a:r>
          </a:p>
        </p:txBody>
      </p:sp>
      <p:sp>
        <p:nvSpPr>
          <p:cNvPr id="50" name="Oval 4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02:16</a:t>
            </a:r>
          </a:p>
        </p:txBody>
      </p:sp>
      <p:sp>
        <p:nvSpPr>
          <p:cNvPr id="51" name="Oval 5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02:15</a:t>
            </a:r>
          </a:p>
        </p:txBody>
      </p:sp>
      <p:sp>
        <p:nvSpPr>
          <p:cNvPr id="52" name="Oval 5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02:14</a:t>
            </a:r>
          </a:p>
        </p:txBody>
      </p:sp>
      <p:sp>
        <p:nvSpPr>
          <p:cNvPr id="53" name="Oval 5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02:13</a:t>
            </a:r>
          </a:p>
        </p:txBody>
      </p:sp>
      <p:sp>
        <p:nvSpPr>
          <p:cNvPr id="54" name="Oval 5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02:12</a:t>
            </a:r>
          </a:p>
        </p:txBody>
      </p:sp>
      <p:sp>
        <p:nvSpPr>
          <p:cNvPr id="55" name="Oval 5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02:11</a:t>
            </a:r>
          </a:p>
        </p:txBody>
      </p:sp>
      <p:sp>
        <p:nvSpPr>
          <p:cNvPr id="56" name="Oval 5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02:10</a:t>
            </a:r>
          </a:p>
        </p:txBody>
      </p:sp>
      <p:sp>
        <p:nvSpPr>
          <p:cNvPr id="57" name="Oval 5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02:09</a:t>
            </a:r>
          </a:p>
        </p:txBody>
      </p:sp>
      <p:sp>
        <p:nvSpPr>
          <p:cNvPr id="58" name="Oval 5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02:08</a:t>
            </a:r>
          </a:p>
        </p:txBody>
      </p:sp>
      <p:sp>
        <p:nvSpPr>
          <p:cNvPr id="59" name="Oval 5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02:07</a:t>
            </a:r>
          </a:p>
        </p:txBody>
      </p:sp>
      <p:sp>
        <p:nvSpPr>
          <p:cNvPr id="60" name="Oval 5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02:06</a:t>
            </a:r>
          </a:p>
        </p:txBody>
      </p:sp>
      <p:sp>
        <p:nvSpPr>
          <p:cNvPr id="61" name="Oval 6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02:05</a:t>
            </a:r>
          </a:p>
        </p:txBody>
      </p:sp>
      <p:sp>
        <p:nvSpPr>
          <p:cNvPr id="62" name="Oval 6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02:04</a:t>
            </a:r>
          </a:p>
        </p:txBody>
      </p:sp>
      <p:sp>
        <p:nvSpPr>
          <p:cNvPr id="63" name="Oval 6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02:03</a:t>
            </a:r>
          </a:p>
        </p:txBody>
      </p:sp>
      <p:sp>
        <p:nvSpPr>
          <p:cNvPr id="64" name="Oval 6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02:02</a:t>
            </a:r>
          </a:p>
        </p:txBody>
      </p:sp>
      <p:sp>
        <p:nvSpPr>
          <p:cNvPr id="65" name="Oval 6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02:01</a:t>
            </a:r>
          </a:p>
        </p:txBody>
      </p:sp>
      <p:sp>
        <p:nvSpPr>
          <p:cNvPr id="66" name="Oval 6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02:00</a:t>
            </a:r>
          </a:p>
        </p:txBody>
      </p:sp>
      <p:sp>
        <p:nvSpPr>
          <p:cNvPr id="67" name="Oval 6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01:59</a:t>
            </a:r>
          </a:p>
        </p:txBody>
      </p:sp>
      <p:sp>
        <p:nvSpPr>
          <p:cNvPr id="68" name="Oval 6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01:58</a:t>
            </a:r>
          </a:p>
        </p:txBody>
      </p:sp>
      <p:sp>
        <p:nvSpPr>
          <p:cNvPr id="69" name="Oval 6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01:57</a:t>
            </a:r>
          </a:p>
        </p:txBody>
      </p:sp>
      <p:sp>
        <p:nvSpPr>
          <p:cNvPr id="70" name="Oval 6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01:56</a:t>
            </a:r>
          </a:p>
        </p:txBody>
      </p:sp>
      <p:sp>
        <p:nvSpPr>
          <p:cNvPr id="71" name="Oval 7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01:55</a:t>
            </a:r>
          </a:p>
        </p:txBody>
      </p:sp>
      <p:sp>
        <p:nvSpPr>
          <p:cNvPr id="72" name="Oval 7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01:54</a:t>
            </a:r>
          </a:p>
        </p:txBody>
      </p:sp>
      <p:sp>
        <p:nvSpPr>
          <p:cNvPr id="73" name="Oval 7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01:53</a:t>
            </a:r>
          </a:p>
        </p:txBody>
      </p:sp>
      <p:sp>
        <p:nvSpPr>
          <p:cNvPr id="74" name="Oval 7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01:52</a:t>
            </a:r>
          </a:p>
        </p:txBody>
      </p:sp>
      <p:sp>
        <p:nvSpPr>
          <p:cNvPr id="75" name="Oval 7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01:51</a:t>
            </a:r>
          </a:p>
        </p:txBody>
      </p:sp>
      <p:sp>
        <p:nvSpPr>
          <p:cNvPr id="76" name="Oval 7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01:50</a:t>
            </a:r>
          </a:p>
        </p:txBody>
      </p:sp>
      <p:sp>
        <p:nvSpPr>
          <p:cNvPr id="77" name="Oval 7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01:49</a:t>
            </a:r>
          </a:p>
        </p:txBody>
      </p:sp>
      <p:sp>
        <p:nvSpPr>
          <p:cNvPr id="78" name="Oval 7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01:48</a:t>
            </a:r>
          </a:p>
        </p:txBody>
      </p:sp>
      <p:sp>
        <p:nvSpPr>
          <p:cNvPr id="79" name="Oval 7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01:47</a:t>
            </a:r>
          </a:p>
        </p:txBody>
      </p:sp>
      <p:sp>
        <p:nvSpPr>
          <p:cNvPr id="80" name="Oval 7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01:46</a:t>
            </a:r>
          </a:p>
        </p:txBody>
      </p:sp>
      <p:sp>
        <p:nvSpPr>
          <p:cNvPr id="81" name="Oval 8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01:45</a:t>
            </a:r>
          </a:p>
        </p:txBody>
      </p:sp>
      <p:sp>
        <p:nvSpPr>
          <p:cNvPr id="82" name="Oval 8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01:44</a:t>
            </a:r>
          </a:p>
        </p:txBody>
      </p:sp>
      <p:sp>
        <p:nvSpPr>
          <p:cNvPr id="83" name="Oval 8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01:43</a:t>
            </a:r>
          </a:p>
        </p:txBody>
      </p:sp>
      <p:sp>
        <p:nvSpPr>
          <p:cNvPr id="84" name="Oval 8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01:42</a:t>
            </a:r>
          </a:p>
        </p:txBody>
      </p:sp>
      <p:sp>
        <p:nvSpPr>
          <p:cNvPr id="85" name="Oval 8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01:41</a:t>
            </a:r>
          </a:p>
        </p:txBody>
      </p:sp>
      <p:sp>
        <p:nvSpPr>
          <p:cNvPr id="86" name="Oval 8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01:40</a:t>
            </a:r>
          </a:p>
        </p:txBody>
      </p:sp>
      <p:sp>
        <p:nvSpPr>
          <p:cNvPr id="87" name="Oval 8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01:39</a:t>
            </a:r>
          </a:p>
        </p:txBody>
      </p:sp>
      <p:sp>
        <p:nvSpPr>
          <p:cNvPr id="88" name="Oval 8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01:38</a:t>
            </a:r>
          </a:p>
        </p:txBody>
      </p:sp>
      <p:sp>
        <p:nvSpPr>
          <p:cNvPr id="89" name="Oval 8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01:37</a:t>
            </a:r>
          </a:p>
        </p:txBody>
      </p:sp>
      <p:sp>
        <p:nvSpPr>
          <p:cNvPr id="90" name="Oval 8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01:36</a:t>
            </a:r>
          </a:p>
        </p:txBody>
      </p:sp>
      <p:sp>
        <p:nvSpPr>
          <p:cNvPr id="91" name="Oval 9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01:35</a:t>
            </a:r>
          </a:p>
        </p:txBody>
      </p:sp>
      <p:sp>
        <p:nvSpPr>
          <p:cNvPr id="92" name="Oval 9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01:34</a:t>
            </a:r>
          </a:p>
        </p:txBody>
      </p:sp>
      <p:sp>
        <p:nvSpPr>
          <p:cNvPr id="93" name="Oval 9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01:33</a:t>
            </a:r>
          </a:p>
        </p:txBody>
      </p:sp>
      <p:sp>
        <p:nvSpPr>
          <p:cNvPr id="94" name="Oval 9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01:32</a:t>
            </a:r>
          </a:p>
        </p:txBody>
      </p:sp>
      <p:sp>
        <p:nvSpPr>
          <p:cNvPr id="95" name="Oval 9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01:31</a:t>
            </a:r>
          </a:p>
        </p:txBody>
      </p:sp>
      <p:sp>
        <p:nvSpPr>
          <p:cNvPr id="96" name="Oval 9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01:30</a:t>
            </a:r>
          </a:p>
        </p:txBody>
      </p:sp>
      <p:sp>
        <p:nvSpPr>
          <p:cNvPr id="97" name="Oval 9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01:29</a:t>
            </a:r>
          </a:p>
        </p:txBody>
      </p:sp>
      <p:sp>
        <p:nvSpPr>
          <p:cNvPr id="98" name="Oval 9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01:28</a:t>
            </a:r>
          </a:p>
        </p:txBody>
      </p:sp>
      <p:sp>
        <p:nvSpPr>
          <p:cNvPr id="99" name="Oval 9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01:27</a:t>
            </a:r>
          </a:p>
        </p:txBody>
      </p:sp>
      <p:sp>
        <p:nvSpPr>
          <p:cNvPr id="100" name="Oval 9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01:26</a:t>
            </a:r>
          </a:p>
        </p:txBody>
      </p:sp>
      <p:sp>
        <p:nvSpPr>
          <p:cNvPr id="101" name="Oval 10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01:25</a:t>
            </a:r>
          </a:p>
        </p:txBody>
      </p:sp>
      <p:sp>
        <p:nvSpPr>
          <p:cNvPr id="102" name="Oval 10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01:24</a:t>
            </a:r>
          </a:p>
        </p:txBody>
      </p:sp>
      <p:sp>
        <p:nvSpPr>
          <p:cNvPr id="103" name="Oval 10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01:23</a:t>
            </a:r>
          </a:p>
        </p:txBody>
      </p:sp>
      <p:sp>
        <p:nvSpPr>
          <p:cNvPr id="104" name="Oval 10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01:22</a:t>
            </a:r>
          </a:p>
        </p:txBody>
      </p:sp>
      <p:sp>
        <p:nvSpPr>
          <p:cNvPr id="105" name="Oval 10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01:21</a:t>
            </a:r>
          </a:p>
        </p:txBody>
      </p:sp>
      <p:sp>
        <p:nvSpPr>
          <p:cNvPr id="106" name="Oval 10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01:20</a:t>
            </a:r>
          </a:p>
        </p:txBody>
      </p:sp>
      <p:sp>
        <p:nvSpPr>
          <p:cNvPr id="107" name="Oval 10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01:19</a:t>
            </a:r>
          </a:p>
        </p:txBody>
      </p:sp>
      <p:sp>
        <p:nvSpPr>
          <p:cNvPr id="108" name="Oval 10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01:18</a:t>
            </a:r>
          </a:p>
        </p:txBody>
      </p:sp>
      <p:sp>
        <p:nvSpPr>
          <p:cNvPr id="109" name="Oval 10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01:17</a:t>
            </a:r>
          </a:p>
        </p:txBody>
      </p:sp>
      <p:sp>
        <p:nvSpPr>
          <p:cNvPr id="110" name="Oval 10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01:16</a:t>
            </a:r>
          </a:p>
        </p:txBody>
      </p:sp>
      <p:sp>
        <p:nvSpPr>
          <p:cNvPr id="111" name="Oval 11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01:15</a:t>
            </a:r>
          </a:p>
        </p:txBody>
      </p:sp>
      <p:sp>
        <p:nvSpPr>
          <p:cNvPr id="112" name="Oval 11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01:14</a:t>
            </a:r>
          </a:p>
        </p:txBody>
      </p:sp>
      <p:sp>
        <p:nvSpPr>
          <p:cNvPr id="113" name="Oval 11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01:13</a:t>
            </a:r>
          </a:p>
        </p:txBody>
      </p:sp>
      <p:sp>
        <p:nvSpPr>
          <p:cNvPr id="114" name="Oval 11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01:12</a:t>
            </a:r>
          </a:p>
        </p:txBody>
      </p:sp>
      <p:sp>
        <p:nvSpPr>
          <p:cNvPr id="115" name="Oval 11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01:11</a:t>
            </a:r>
          </a:p>
        </p:txBody>
      </p:sp>
      <p:sp>
        <p:nvSpPr>
          <p:cNvPr id="116" name="Oval 11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01:10</a:t>
            </a:r>
          </a:p>
        </p:txBody>
      </p:sp>
      <p:sp>
        <p:nvSpPr>
          <p:cNvPr id="117" name="Oval 11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01:09</a:t>
            </a:r>
          </a:p>
        </p:txBody>
      </p:sp>
      <p:sp>
        <p:nvSpPr>
          <p:cNvPr id="118" name="Oval 11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01:08</a:t>
            </a:r>
          </a:p>
        </p:txBody>
      </p:sp>
      <p:sp>
        <p:nvSpPr>
          <p:cNvPr id="119" name="Oval 11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01:07</a:t>
            </a:r>
          </a:p>
        </p:txBody>
      </p:sp>
      <p:sp>
        <p:nvSpPr>
          <p:cNvPr id="120" name="Oval 11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01:06</a:t>
            </a:r>
          </a:p>
        </p:txBody>
      </p:sp>
      <p:sp>
        <p:nvSpPr>
          <p:cNvPr id="121" name="Oval 12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01:05</a:t>
            </a:r>
          </a:p>
        </p:txBody>
      </p:sp>
      <p:sp>
        <p:nvSpPr>
          <p:cNvPr id="122" name="Oval 12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01:04</a:t>
            </a:r>
          </a:p>
        </p:txBody>
      </p:sp>
      <p:sp>
        <p:nvSpPr>
          <p:cNvPr id="123" name="Oval 12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01:03</a:t>
            </a:r>
          </a:p>
        </p:txBody>
      </p:sp>
      <p:sp>
        <p:nvSpPr>
          <p:cNvPr id="124" name="Oval 12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01:02</a:t>
            </a:r>
          </a:p>
        </p:txBody>
      </p:sp>
      <p:sp>
        <p:nvSpPr>
          <p:cNvPr id="125" name="Oval 12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01:01</a:t>
            </a:r>
          </a:p>
        </p:txBody>
      </p:sp>
      <p:sp>
        <p:nvSpPr>
          <p:cNvPr id="126" name="Oval 12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01:00</a:t>
            </a:r>
          </a:p>
        </p:txBody>
      </p:sp>
      <p:sp>
        <p:nvSpPr>
          <p:cNvPr id="127" name="Oval 12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00:59</a:t>
            </a:r>
          </a:p>
        </p:txBody>
      </p:sp>
      <p:sp>
        <p:nvSpPr>
          <p:cNvPr id="128" name="Oval 12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00:58</a:t>
            </a:r>
          </a:p>
        </p:txBody>
      </p:sp>
      <p:sp>
        <p:nvSpPr>
          <p:cNvPr id="129" name="Oval 12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00:57</a:t>
            </a:r>
          </a:p>
        </p:txBody>
      </p:sp>
      <p:sp>
        <p:nvSpPr>
          <p:cNvPr id="130" name="Oval 12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00:56</a:t>
            </a:r>
          </a:p>
        </p:txBody>
      </p:sp>
      <p:sp>
        <p:nvSpPr>
          <p:cNvPr id="131" name="Oval 13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00:55</a:t>
            </a:r>
          </a:p>
        </p:txBody>
      </p:sp>
      <p:sp>
        <p:nvSpPr>
          <p:cNvPr id="132" name="Oval 13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00:54</a:t>
            </a:r>
          </a:p>
        </p:txBody>
      </p:sp>
      <p:sp>
        <p:nvSpPr>
          <p:cNvPr id="133" name="Oval 13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00:53</a:t>
            </a:r>
          </a:p>
        </p:txBody>
      </p:sp>
      <p:sp>
        <p:nvSpPr>
          <p:cNvPr id="134" name="Oval 13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00:52</a:t>
            </a:r>
          </a:p>
        </p:txBody>
      </p:sp>
      <p:sp>
        <p:nvSpPr>
          <p:cNvPr id="135" name="Oval 13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00:51</a:t>
            </a:r>
          </a:p>
        </p:txBody>
      </p:sp>
      <p:sp>
        <p:nvSpPr>
          <p:cNvPr id="136" name="Oval 13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00:50</a:t>
            </a:r>
          </a:p>
        </p:txBody>
      </p:sp>
      <p:sp>
        <p:nvSpPr>
          <p:cNvPr id="137" name="Oval 13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00:49</a:t>
            </a:r>
          </a:p>
        </p:txBody>
      </p:sp>
      <p:sp>
        <p:nvSpPr>
          <p:cNvPr id="138" name="Oval 13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00:48</a:t>
            </a:r>
          </a:p>
        </p:txBody>
      </p:sp>
      <p:sp>
        <p:nvSpPr>
          <p:cNvPr id="139" name="Oval 13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00:47</a:t>
            </a:r>
          </a:p>
        </p:txBody>
      </p:sp>
      <p:sp>
        <p:nvSpPr>
          <p:cNvPr id="140" name="Oval 13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00:46</a:t>
            </a:r>
          </a:p>
        </p:txBody>
      </p:sp>
      <p:sp>
        <p:nvSpPr>
          <p:cNvPr id="141" name="Oval 14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00:45</a:t>
            </a:r>
          </a:p>
        </p:txBody>
      </p:sp>
      <p:sp>
        <p:nvSpPr>
          <p:cNvPr id="142" name="Oval 14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00:44</a:t>
            </a:r>
          </a:p>
        </p:txBody>
      </p:sp>
      <p:sp>
        <p:nvSpPr>
          <p:cNvPr id="143" name="Oval 14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00:43</a:t>
            </a:r>
          </a:p>
        </p:txBody>
      </p:sp>
      <p:sp>
        <p:nvSpPr>
          <p:cNvPr id="144" name="Oval 14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00:42</a:t>
            </a:r>
          </a:p>
        </p:txBody>
      </p:sp>
      <p:sp>
        <p:nvSpPr>
          <p:cNvPr id="145" name="Oval 14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00:41</a:t>
            </a:r>
          </a:p>
        </p:txBody>
      </p:sp>
      <p:sp>
        <p:nvSpPr>
          <p:cNvPr id="146" name="Oval 14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00:40</a:t>
            </a:r>
          </a:p>
        </p:txBody>
      </p:sp>
      <p:sp>
        <p:nvSpPr>
          <p:cNvPr id="147" name="Oval 14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00:39</a:t>
            </a:r>
          </a:p>
        </p:txBody>
      </p:sp>
      <p:sp>
        <p:nvSpPr>
          <p:cNvPr id="148" name="Oval 14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00:38</a:t>
            </a:r>
          </a:p>
        </p:txBody>
      </p:sp>
      <p:sp>
        <p:nvSpPr>
          <p:cNvPr id="149" name="Oval 14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00:37</a:t>
            </a:r>
          </a:p>
        </p:txBody>
      </p:sp>
      <p:sp>
        <p:nvSpPr>
          <p:cNvPr id="150" name="Oval 14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00:36</a:t>
            </a:r>
          </a:p>
        </p:txBody>
      </p:sp>
      <p:sp>
        <p:nvSpPr>
          <p:cNvPr id="151" name="Oval 15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00:35</a:t>
            </a:r>
          </a:p>
        </p:txBody>
      </p:sp>
      <p:sp>
        <p:nvSpPr>
          <p:cNvPr id="152" name="Oval 15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00:34</a:t>
            </a:r>
          </a:p>
        </p:txBody>
      </p:sp>
      <p:sp>
        <p:nvSpPr>
          <p:cNvPr id="153" name="Oval 15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00:33</a:t>
            </a:r>
          </a:p>
        </p:txBody>
      </p:sp>
      <p:sp>
        <p:nvSpPr>
          <p:cNvPr id="154" name="Oval 15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00:32</a:t>
            </a:r>
          </a:p>
        </p:txBody>
      </p:sp>
      <p:sp>
        <p:nvSpPr>
          <p:cNvPr id="155" name="Oval 15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00:31</a:t>
            </a:r>
          </a:p>
        </p:txBody>
      </p:sp>
      <p:sp>
        <p:nvSpPr>
          <p:cNvPr id="156" name="Oval 15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00:30</a:t>
            </a:r>
          </a:p>
        </p:txBody>
      </p:sp>
      <p:sp>
        <p:nvSpPr>
          <p:cNvPr id="157" name="Oval 15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00:29</a:t>
            </a:r>
          </a:p>
        </p:txBody>
      </p:sp>
      <p:sp>
        <p:nvSpPr>
          <p:cNvPr id="158" name="Oval 15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00:28</a:t>
            </a:r>
          </a:p>
        </p:txBody>
      </p:sp>
      <p:sp>
        <p:nvSpPr>
          <p:cNvPr id="159" name="Oval 15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00:27</a:t>
            </a:r>
          </a:p>
        </p:txBody>
      </p:sp>
      <p:sp>
        <p:nvSpPr>
          <p:cNvPr id="160" name="Oval 15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00:26</a:t>
            </a:r>
          </a:p>
        </p:txBody>
      </p:sp>
      <p:sp>
        <p:nvSpPr>
          <p:cNvPr id="161" name="Oval 16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00:25</a:t>
            </a:r>
          </a:p>
        </p:txBody>
      </p:sp>
      <p:sp>
        <p:nvSpPr>
          <p:cNvPr id="162" name="Oval 16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00:24</a:t>
            </a:r>
          </a:p>
        </p:txBody>
      </p:sp>
      <p:sp>
        <p:nvSpPr>
          <p:cNvPr id="163" name="Oval 16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00:23</a:t>
            </a:r>
          </a:p>
        </p:txBody>
      </p:sp>
      <p:sp>
        <p:nvSpPr>
          <p:cNvPr id="164" name="Oval 16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00:22</a:t>
            </a:r>
          </a:p>
        </p:txBody>
      </p:sp>
      <p:sp>
        <p:nvSpPr>
          <p:cNvPr id="165" name="Oval 16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00:21</a:t>
            </a:r>
          </a:p>
        </p:txBody>
      </p:sp>
      <p:sp>
        <p:nvSpPr>
          <p:cNvPr id="166" name="Oval 16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00:20</a:t>
            </a:r>
          </a:p>
        </p:txBody>
      </p:sp>
      <p:sp>
        <p:nvSpPr>
          <p:cNvPr id="167" name="Oval 16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00:19</a:t>
            </a:r>
          </a:p>
        </p:txBody>
      </p:sp>
      <p:sp>
        <p:nvSpPr>
          <p:cNvPr id="168" name="Oval 16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00:18</a:t>
            </a:r>
          </a:p>
        </p:txBody>
      </p:sp>
      <p:sp>
        <p:nvSpPr>
          <p:cNvPr id="169" name="Oval 16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00:17</a:t>
            </a:r>
          </a:p>
        </p:txBody>
      </p:sp>
      <p:sp>
        <p:nvSpPr>
          <p:cNvPr id="170" name="Oval 16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00:16</a:t>
            </a:r>
          </a:p>
        </p:txBody>
      </p:sp>
      <p:sp>
        <p:nvSpPr>
          <p:cNvPr id="171" name="Oval 17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00:15</a:t>
            </a:r>
          </a:p>
        </p:txBody>
      </p:sp>
      <p:sp>
        <p:nvSpPr>
          <p:cNvPr id="172" name="Oval 17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00:14</a:t>
            </a:r>
          </a:p>
        </p:txBody>
      </p:sp>
      <p:sp>
        <p:nvSpPr>
          <p:cNvPr id="173" name="Oval 17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00:13</a:t>
            </a:r>
          </a:p>
        </p:txBody>
      </p:sp>
      <p:sp>
        <p:nvSpPr>
          <p:cNvPr id="174" name="Oval 17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00:12</a:t>
            </a:r>
          </a:p>
        </p:txBody>
      </p:sp>
      <p:sp>
        <p:nvSpPr>
          <p:cNvPr id="175" name="Oval 17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00:11</a:t>
            </a:r>
          </a:p>
        </p:txBody>
      </p:sp>
      <p:sp>
        <p:nvSpPr>
          <p:cNvPr id="176" name="Oval 17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00:10</a:t>
            </a:r>
          </a:p>
        </p:txBody>
      </p:sp>
      <p:sp>
        <p:nvSpPr>
          <p:cNvPr id="177" name="Oval 176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00:09</a:t>
            </a:r>
          </a:p>
        </p:txBody>
      </p:sp>
      <p:sp>
        <p:nvSpPr>
          <p:cNvPr id="178" name="Oval 177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00:08</a:t>
            </a:r>
          </a:p>
        </p:txBody>
      </p:sp>
      <p:sp>
        <p:nvSpPr>
          <p:cNvPr id="179" name="Oval 178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00:07</a:t>
            </a:r>
          </a:p>
        </p:txBody>
      </p:sp>
      <p:sp>
        <p:nvSpPr>
          <p:cNvPr id="180" name="Oval 179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00:06</a:t>
            </a:r>
          </a:p>
        </p:txBody>
      </p:sp>
      <p:sp>
        <p:nvSpPr>
          <p:cNvPr id="181" name="Oval 180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00:05</a:t>
            </a:r>
          </a:p>
        </p:txBody>
      </p:sp>
      <p:sp>
        <p:nvSpPr>
          <p:cNvPr id="182" name="Oval 181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00:04</a:t>
            </a:r>
          </a:p>
        </p:txBody>
      </p:sp>
      <p:sp>
        <p:nvSpPr>
          <p:cNvPr id="183" name="Oval 182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00:03</a:t>
            </a:r>
          </a:p>
        </p:txBody>
      </p:sp>
      <p:sp>
        <p:nvSpPr>
          <p:cNvPr id="184" name="Oval 183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00:02</a:t>
            </a:r>
          </a:p>
        </p:txBody>
      </p:sp>
      <p:sp>
        <p:nvSpPr>
          <p:cNvPr id="185" name="Oval 184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00:01</a:t>
            </a:r>
          </a:p>
        </p:txBody>
      </p:sp>
      <p:sp>
        <p:nvSpPr>
          <p:cNvPr id="186" name="Oval 185"/>
          <p:cNvSpPr/>
          <p:nvPr/>
        </p:nvSpPr>
        <p:spPr>
          <a:xfrm>
            <a:off x="3454400" y="914400"/>
            <a:ext cx="58928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</a:rPr>
              <a:t>00:00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0" y="26022"/>
            <a:ext cx="1219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7/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38</a:t>
            </a:r>
            <a:endParaRPr lang="nl-NL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29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914400" y="265093"/>
            <a:ext cx="959213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Em hãy chọn chi tiết cà dụng cụ trong bộ lắp ghép mô hình kĩ thuật để lắp ghép một mô hình đồ chơi dưới đây.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7" descr="Em hãy chọn chi tiết cà dụng cụ trong bộ lắp ghép mô hình kĩ thuật để lắp ghép một mô hình đồ chơi theo các gợi ý dưới đâ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11125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84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40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0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II: THỦ CÔNG KĨ THUẬT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BỘ LẮP GHÉP MÔ HÌNH KĨ THUẬT (TIẾT 2)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63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6635753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1459" y="2340854"/>
            <a:ext cx="9220200" cy="1364233"/>
            <a:chOff x="2895601" y="3055367"/>
            <a:chExt cx="9220200" cy="1364233"/>
          </a:xfrm>
        </p:grpSpPr>
        <p:sp>
          <p:nvSpPr>
            <p:cNvPr id="19" name="Oval 18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1103297"/>
            <a:ext cx="960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BỘ LẮP GHÉP MÔ HÌNH KĨ THUẬT (TIẾT 2)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58478" y="2526223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514600" y="3901183"/>
            <a:ext cx="9220200" cy="1364233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3852401" y="4097279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4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15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17" name="图片 22"/>
          <p:cNvPicPr>
            <a:picLocks noChangeAspect="1"/>
          </p:cNvPicPr>
          <p:nvPr/>
        </p:nvPicPr>
        <p:blipFill rotWithShape="1">
          <a:blip r:embed="rId15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esktop\Tro choi hai tao\cây táo 1.PNG">
            <a:extLst>
              <a:ext uri="{FF2B5EF4-FFF2-40B4-BE49-F238E27FC236}">
                <a16:creationId xmlns:a16="http://schemas.microsoft.com/office/drawing/2014/main" id="{5090C044-BA17-4FB3-AB04-9C8AA7B9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73" y="-34925"/>
            <a:ext cx="10652328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Tao do 3" descr="C:\Users\Administrator\Desktop\Tro choi hai tao\tao do.PNG">
            <a:hlinkClick r:id="rId3" action="ppaction://hlinksldjump"/>
            <a:extLst>
              <a:ext uri="{FF2B5EF4-FFF2-40B4-BE49-F238E27FC236}">
                <a16:creationId xmlns:a16="http://schemas.microsoft.com/office/drawing/2014/main" id="{8FD7FFB8-C822-472A-8C8B-EB2128850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6" y="692291"/>
            <a:ext cx="130598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Tao do 1" descr="C:\Users\Administrator\Desktop\Tro choi hai tao\tao do.PNG">
            <a:hlinkClick r:id="rId5" action="ppaction://hlinksldjump"/>
            <a:extLst>
              <a:ext uri="{FF2B5EF4-FFF2-40B4-BE49-F238E27FC236}">
                <a16:creationId xmlns:a16="http://schemas.microsoft.com/office/drawing/2014/main" id="{65AC6EDD-4805-4641-8866-EE70DDB5F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67" y="1796434"/>
            <a:ext cx="130598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Tao do 2" descr="C:\Users\Administrator\Desktop\Tro choi hai tao\tao do.PNG">
            <a:hlinkClick r:id="rId6" action="ppaction://hlinksldjump"/>
            <a:extLst>
              <a:ext uri="{FF2B5EF4-FFF2-40B4-BE49-F238E27FC236}">
                <a16:creationId xmlns:a16="http://schemas.microsoft.com/office/drawing/2014/main" id="{3515AD10-90A6-48C6-9585-F4820673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1" y="1629694"/>
            <a:ext cx="130386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Tao do 3" descr="C:\Users\Administrator\Desktop\Tro choi hai tao\tao do.PNG">
            <a:hlinkClick r:id="rId7" action="ppaction://hlinksldjump"/>
            <a:extLst>
              <a:ext uri="{FF2B5EF4-FFF2-40B4-BE49-F238E27FC236}">
                <a16:creationId xmlns:a16="http://schemas.microsoft.com/office/drawing/2014/main" id="{533E1012-A859-40D0-A3CD-696E86D6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6" y="495517"/>
            <a:ext cx="1305984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Tao xanh 10" descr="C:\Users\Administrator\Desktop\Tro choi hai tao\tao xanh.PNG">
            <a:hlinkClick r:id="rId8" action="ppaction://hlinksldjump"/>
            <a:extLst>
              <a:ext uri="{FF2B5EF4-FFF2-40B4-BE49-F238E27FC236}">
                <a16:creationId xmlns:a16="http://schemas.microsoft.com/office/drawing/2014/main" id="{C7FBB2C3-FB15-41B0-8763-DAC904AB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5" y="6137275"/>
            <a:ext cx="789516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Tao xanh 10" descr="C:\Users\Administrator\Desktop\Tro choi hai tao\tao xanh.PNG">
            <a:extLst>
              <a:ext uri="{FF2B5EF4-FFF2-40B4-BE49-F238E27FC236}">
                <a16:creationId xmlns:a16="http://schemas.microsoft.com/office/drawing/2014/main" id="{24A645F6-C227-44FC-B017-EED3AF3FE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18" y="6210300"/>
            <a:ext cx="789516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ao xanh 10" descr="C:\Users\Administrator\Desktop\Tro choi hai tao\tao xanh.PNG">
            <a:extLst>
              <a:ext uri="{FF2B5EF4-FFF2-40B4-BE49-F238E27FC236}">
                <a16:creationId xmlns:a16="http://schemas.microsoft.com/office/drawing/2014/main" id="{808C574B-7162-4B95-88EE-BDE619E84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485" y="6153150"/>
            <a:ext cx="789516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Tao xanh 10" descr="C:\Users\Administrator\Desktop\Tro choi hai tao\tao xanh.PNG">
            <a:extLst>
              <a:ext uri="{FF2B5EF4-FFF2-40B4-BE49-F238E27FC236}">
                <a16:creationId xmlns:a16="http://schemas.microsoft.com/office/drawing/2014/main" id="{2BF9D64B-BE86-4BD3-A3A5-49F89489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6183314"/>
            <a:ext cx="789516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2" descr="FLOWERS5">
            <a:extLst>
              <a:ext uri="{FF2B5EF4-FFF2-40B4-BE49-F238E27FC236}">
                <a16:creationId xmlns:a16="http://schemas.microsoft.com/office/drawing/2014/main" id="{1EF76574-9ACF-4515-AD55-58AED440A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4799013"/>
            <a:ext cx="254634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7FB77231-B259-4B34-959F-29E5673A705F}"/>
              </a:ext>
            </a:extLst>
          </p:cNvPr>
          <p:cNvSpPr txBox="1"/>
          <p:nvPr/>
        </p:nvSpPr>
        <p:spPr>
          <a:xfrm>
            <a:off x="146422" y="257551"/>
            <a:ext cx="3326873" cy="153888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</a:t>
            </a:r>
          </a:p>
          <a:p>
            <a:pPr algn="ctr" eaLnBrk="1" hangingPunct="1">
              <a:defRPr/>
            </a:pPr>
            <a:r>
              <a:rPr lang="en-US" sz="54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HÁI TÁO</a:t>
            </a:r>
          </a:p>
        </p:txBody>
      </p:sp>
      <p:pic>
        <p:nvPicPr>
          <p:cNvPr id="13" name="Tao do 1" descr="C:\Users\Administrator\Desktop\Tro choi hai tao\tao do.PNG">
            <a:hlinkClick r:id="rId11" action="ppaction://hlinksldjump"/>
            <a:extLst>
              <a:ext uri="{FF2B5EF4-FFF2-40B4-BE49-F238E27FC236}">
                <a16:creationId xmlns:a16="http://schemas.microsoft.com/office/drawing/2014/main" id="{65AC6EDD-4805-4641-8866-EE70DDB5F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1" y="2021776"/>
            <a:ext cx="130598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15600" y="257551"/>
            <a:ext cx="1243543" cy="7694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8976 0.560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-0.09965 0.5490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417 L 0.15243 0.71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0.23333 0.7631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3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8976 0.560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n30">
            <a:extLst>
              <a:ext uri="{FF2B5EF4-FFF2-40B4-BE49-F238E27FC236}">
                <a16:creationId xmlns:a16="http://schemas.microsoft.com/office/drawing/2014/main" id="{DA71F604-1801-4DEA-920C-27BDA580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357189"/>
            <a:ext cx="1879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33">
            <a:extLst>
              <a:ext uri="{FF2B5EF4-FFF2-40B4-BE49-F238E27FC236}">
                <a16:creationId xmlns:a16="http://schemas.microsoft.com/office/drawing/2014/main" id="{E8E73BCD-35A6-49CF-A513-BAD4DE86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4" descr="star_tip_md_w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EA94CC-5620-49A9-921C-1D791351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>
            <a:extLst>
              <a:ext uri="{FF2B5EF4-FFF2-40B4-BE49-F238E27FC236}">
                <a16:creationId xmlns:a16="http://schemas.microsoft.com/office/drawing/2014/main" id="{4B197837-582E-4317-B778-B7EA290C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233" y="6130925"/>
            <a:ext cx="1359668" cy="584775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altLang="zh-CN" sz="32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30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31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9603317" y="5143500"/>
            <a:ext cx="1826683" cy="1295400"/>
            <a:chOff x="4574" y="3342"/>
            <a:chExt cx="960" cy="912"/>
          </a:xfrm>
        </p:grpSpPr>
        <p:sp>
          <p:nvSpPr>
            <p:cNvPr id="16428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9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6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7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4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5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3817" y="5015"/>
            <a:chExt cx="960" cy="912"/>
          </a:xfrm>
        </p:grpSpPr>
        <p:sp>
          <p:nvSpPr>
            <p:cNvPr id="16422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3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5</a:t>
              </a: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20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1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8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9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6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7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4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5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12320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6096000"/>
            <a:ext cx="31919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148" name="AutoShape 52">
            <a:extLst>
              <a:ext uri="{FF2B5EF4-FFF2-40B4-BE49-F238E27FC236}">
                <a16:creationId xmlns:a16="http://schemas.microsoft.com/office/drawing/2014/main" id="{57475E23-2FE9-4C80-9061-F4AFE454C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004" y="3115282"/>
            <a:ext cx="4244588" cy="103215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 dirty="0">
              <a:latin typeface="Times New Roman" pitchFamily="18" charset="0"/>
              <a:ea typeface="SimSun" panose="02010600030101010101" pitchFamily="2" charset="-122"/>
            </a:endParaRP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2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3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sp>
        <p:nvSpPr>
          <p:cNvPr id="16402" name="Title 1">
            <a:extLst>
              <a:ext uri="{FF2B5EF4-FFF2-40B4-BE49-F238E27FC236}">
                <a16:creationId xmlns:a16="http://schemas.microsoft.com/office/drawing/2014/main" id="{F9144E26-63E6-4359-9B9A-5F2EC7E6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17" y="1714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Chi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tấm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thuộc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BDE3D75-E828-4DFE-B453-EFABF82ADA97}"/>
              </a:ext>
            </a:extLst>
          </p:cNvPr>
          <p:cNvSpPr/>
          <p:nvPr/>
        </p:nvSpPr>
        <p:spPr>
          <a:xfrm>
            <a:off x="889000" y="3115283"/>
            <a:ext cx="4292600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0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3837565-CE87-40AD-A53A-730B1EF9CC1E}"/>
              </a:ext>
            </a:extLst>
          </p:cNvPr>
          <p:cNvSpPr/>
          <p:nvPr/>
        </p:nvSpPr>
        <p:spPr>
          <a:xfrm>
            <a:off x="889000" y="4147440"/>
            <a:ext cx="3911600" cy="793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0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pic>
        <p:nvPicPr>
          <p:cNvPr id="43" name="Tao xanh 10" descr="C:\Users\Administrator\Desktop\Tro choi hai tao\tao xanh.PNG">
            <a:hlinkClick r:id="rId8" action="ppaction://hlinksldjump"/>
            <a:extLst>
              <a:ext uri="{FF2B5EF4-FFF2-40B4-BE49-F238E27FC236}">
                <a16:creationId xmlns:a16="http://schemas.microsoft.com/office/drawing/2014/main" id="{FC5ED735-C32A-4EF7-A6A5-A73C46A8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146800"/>
            <a:ext cx="7874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5">
            <a:extLst>
              <a:ext uri="{FF2B5EF4-FFF2-40B4-BE49-F238E27FC236}">
                <a16:creationId xmlns:a16="http://schemas.microsoft.com/office/drawing/2014/main" id="{7FB77231-B259-4B34-959F-29E5673A705F}"/>
              </a:ext>
            </a:extLst>
          </p:cNvPr>
          <p:cNvSpPr txBox="1"/>
          <p:nvPr/>
        </p:nvSpPr>
        <p:spPr>
          <a:xfrm>
            <a:off x="3161041" y="679451"/>
            <a:ext cx="298992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4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TRÒ CHƠI:</a:t>
            </a:r>
          </a:p>
        </p:txBody>
      </p:sp>
      <p:sp>
        <p:nvSpPr>
          <p:cNvPr id="48" name="Text Box 3">
            <a:extLst>
              <a:ext uri="{FF2B5EF4-FFF2-40B4-BE49-F238E27FC236}">
                <a16:creationId xmlns:a16="http://schemas.microsoft.com/office/drawing/2014/main" id="{FE71A75E-81DB-42C5-8569-ABFDD5E026B3}"/>
              </a:ext>
            </a:extLst>
          </p:cNvPr>
          <p:cNvSpPr txBox="1"/>
          <p:nvPr/>
        </p:nvSpPr>
        <p:spPr>
          <a:xfrm>
            <a:off x="6342933" y="654903"/>
            <a:ext cx="282333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HÁI TÁO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837565-CE87-40AD-A53A-730B1EF9CC1E}"/>
              </a:ext>
            </a:extLst>
          </p:cNvPr>
          <p:cNvSpPr/>
          <p:nvPr/>
        </p:nvSpPr>
        <p:spPr>
          <a:xfrm>
            <a:off x="6299200" y="3297612"/>
            <a:ext cx="3804361" cy="793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tấm</a:t>
            </a:r>
            <a:r>
              <a:rPr lang="en-US" sz="3200" dirty="0">
                <a:latin typeface="Times New Roman" pitchFamily="18" charset="0"/>
              </a:rPr>
              <a:t>.</a:t>
            </a:r>
            <a:endParaRPr lang="en-US" altLang="zh-C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3837565-CE87-40AD-A53A-730B1EF9CC1E}"/>
              </a:ext>
            </a:extLst>
          </p:cNvPr>
          <p:cNvSpPr/>
          <p:nvPr/>
        </p:nvSpPr>
        <p:spPr>
          <a:xfrm>
            <a:off x="6289004" y="4159250"/>
            <a:ext cx="3911600" cy="793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</a:rPr>
              <a:t>. </a:t>
            </a:r>
            <a:endParaRPr lang="en-US" altLang="zh-C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92249"/>
      </p:ext>
    </p:extLst>
  </p:cSld>
  <p:clrMapOvr>
    <a:masterClrMapping/>
  </p:clrMapOvr>
  <p:transition spd="slow">
    <p:zoom/>
    <p:sndAc>
      <p:stSnd>
        <p:snd r:embed="rId2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n30">
            <a:extLst>
              <a:ext uri="{FF2B5EF4-FFF2-40B4-BE49-F238E27FC236}">
                <a16:creationId xmlns:a16="http://schemas.microsoft.com/office/drawing/2014/main" id="{DA71F604-1801-4DEA-920C-27BDA580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357189"/>
            <a:ext cx="1879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33">
            <a:extLst>
              <a:ext uri="{FF2B5EF4-FFF2-40B4-BE49-F238E27FC236}">
                <a16:creationId xmlns:a16="http://schemas.microsoft.com/office/drawing/2014/main" id="{E8E73BCD-35A6-49CF-A513-BAD4DE86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4" descr="star_tip_md_w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EA94CC-5620-49A9-921C-1D791351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>
            <a:extLst>
              <a:ext uri="{FF2B5EF4-FFF2-40B4-BE49-F238E27FC236}">
                <a16:creationId xmlns:a16="http://schemas.microsoft.com/office/drawing/2014/main" id="{4B197837-582E-4317-B778-B7EA290C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233" y="6130925"/>
            <a:ext cx="1359668" cy="584775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altLang="zh-CN" sz="32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30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31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9603317" y="5143500"/>
            <a:ext cx="1826683" cy="1295400"/>
            <a:chOff x="4574" y="3342"/>
            <a:chExt cx="960" cy="912"/>
          </a:xfrm>
        </p:grpSpPr>
        <p:sp>
          <p:nvSpPr>
            <p:cNvPr id="16428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9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6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7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4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5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3817" y="5015"/>
            <a:chExt cx="960" cy="912"/>
          </a:xfrm>
        </p:grpSpPr>
        <p:sp>
          <p:nvSpPr>
            <p:cNvPr id="16422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3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5</a:t>
              </a: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20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1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8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9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6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7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4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5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12320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6096000"/>
            <a:ext cx="31919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148" name="AutoShape 52">
            <a:extLst>
              <a:ext uri="{FF2B5EF4-FFF2-40B4-BE49-F238E27FC236}">
                <a16:creationId xmlns:a16="http://schemas.microsoft.com/office/drawing/2014/main" id="{57475E23-2FE9-4C80-9061-F4AFE454C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66" y="4343400"/>
            <a:ext cx="5182701" cy="13525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Tấm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25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lỗ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vi-VN" altLang="en-US" sz="4000" b="1" dirty="0">
              <a:solidFill>
                <a:srgbClr val="0000CC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2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3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sp>
        <p:nvSpPr>
          <p:cNvPr id="16402" name="Title 1">
            <a:extLst>
              <a:ext uri="{FF2B5EF4-FFF2-40B4-BE49-F238E27FC236}">
                <a16:creationId xmlns:a16="http://schemas.microsoft.com/office/drawing/2014/main" id="{F9144E26-63E6-4359-9B9A-5F2EC7E6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17" y="1714500"/>
            <a:ext cx="10972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Đây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ảnh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5" name="Text Box 5">
            <a:extLst>
              <a:ext uri="{FF2B5EF4-FFF2-40B4-BE49-F238E27FC236}">
                <a16:creationId xmlns:a16="http://schemas.microsoft.com/office/drawing/2014/main" id="{7FB77231-B259-4B34-959F-29E5673A705F}"/>
              </a:ext>
            </a:extLst>
          </p:cNvPr>
          <p:cNvSpPr txBox="1"/>
          <p:nvPr/>
        </p:nvSpPr>
        <p:spPr>
          <a:xfrm>
            <a:off x="3161041" y="679451"/>
            <a:ext cx="298992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4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TRÒ CHƠI:</a:t>
            </a:r>
          </a:p>
        </p:txBody>
      </p:sp>
      <p:sp>
        <p:nvSpPr>
          <p:cNvPr id="42" name="Text Box 3">
            <a:extLst>
              <a:ext uri="{FF2B5EF4-FFF2-40B4-BE49-F238E27FC236}">
                <a16:creationId xmlns:a16="http://schemas.microsoft.com/office/drawing/2014/main" id="{FE71A75E-81DB-42C5-8569-ABFDD5E026B3}"/>
              </a:ext>
            </a:extLst>
          </p:cNvPr>
          <p:cNvSpPr txBox="1"/>
          <p:nvPr/>
        </p:nvSpPr>
        <p:spPr>
          <a:xfrm>
            <a:off x="6342933" y="654903"/>
            <a:ext cx="282333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HÁI TÁO</a:t>
            </a:r>
          </a:p>
        </p:txBody>
      </p:sp>
      <p:pic>
        <p:nvPicPr>
          <p:cNvPr id="44" name="Picture 43" descr="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88" y="2238375"/>
            <a:ext cx="6112012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Tao xanh 10" descr="C:\Users\Administrator\Desktop\Tro choi hai tao\tao xanh.PNG">
            <a:hlinkClick r:id="rId9" action="ppaction://hlinksldjump"/>
            <a:extLst>
              <a:ext uri="{FF2B5EF4-FFF2-40B4-BE49-F238E27FC236}">
                <a16:creationId xmlns:a16="http://schemas.microsoft.com/office/drawing/2014/main" id="{FC5ED735-C32A-4EF7-A6A5-A73C46A8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146800"/>
            <a:ext cx="7874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410584"/>
      </p:ext>
    </p:extLst>
  </p:cSld>
  <p:clrMapOvr>
    <a:masterClrMapping/>
  </p:clrMapOvr>
  <p:transition spd="slow">
    <p:zoom/>
    <p:sndAc>
      <p:stSnd>
        <p:snd r:embed="rId2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n30">
            <a:extLst>
              <a:ext uri="{FF2B5EF4-FFF2-40B4-BE49-F238E27FC236}">
                <a16:creationId xmlns:a16="http://schemas.microsoft.com/office/drawing/2014/main" id="{DA71F604-1801-4DEA-920C-27BDA580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357189"/>
            <a:ext cx="1879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33">
            <a:extLst>
              <a:ext uri="{FF2B5EF4-FFF2-40B4-BE49-F238E27FC236}">
                <a16:creationId xmlns:a16="http://schemas.microsoft.com/office/drawing/2014/main" id="{E8E73BCD-35A6-49CF-A513-BAD4DE86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4" descr="star_tip_md_w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EA94CC-5620-49A9-921C-1D791351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>
            <a:extLst>
              <a:ext uri="{FF2B5EF4-FFF2-40B4-BE49-F238E27FC236}">
                <a16:creationId xmlns:a16="http://schemas.microsoft.com/office/drawing/2014/main" id="{4B197837-582E-4317-B778-B7EA290C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233" y="6130925"/>
            <a:ext cx="1359668" cy="584775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altLang="zh-CN" sz="32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30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31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9603317" y="5143500"/>
            <a:ext cx="1826683" cy="1295400"/>
            <a:chOff x="4574" y="3342"/>
            <a:chExt cx="960" cy="912"/>
          </a:xfrm>
        </p:grpSpPr>
        <p:sp>
          <p:nvSpPr>
            <p:cNvPr id="16428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9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6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7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24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5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3817" y="5015"/>
            <a:chExt cx="960" cy="912"/>
          </a:xfrm>
        </p:grpSpPr>
        <p:sp>
          <p:nvSpPr>
            <p:cNvPr id="16422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3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5</a:t>
              </a: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20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21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8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9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33975"/>
            <a:ext cx="1826683" cy="1295400"/>
            <a:chOff x="4574" y="3342"/>
            <a:chExt cx="960" cy="912"/>
          </a:xfrm>
        </p:grpSpPr>
        <p:sp>
          <p:nvSpPr>
            <p:cNvPr id="16416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7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4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5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12320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6096000"/>
            <a:ext cx="31919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148" name="AutoShape 52">
            <a:extLst>
              <a:ext uri="{FF2B5EF4-FFF2-40B4-BE49-F238E27FC236}">
                <a16:creationId xmlns:a16="http://schemas.microsoft.com/office/drawing/2014/main" id="{57475E23-2FE9-4C80-9061-F4AFE454C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457575"/>
            <a:ext cx="8229600" cy="16859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35 chi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620251" y="5143500"/>
            <a:ext cx="1826683" cy="1295400"/>
            <a:chOff x="4574" y="3342"/>
            <a:chExt cx="960" cy="912"/>
          </a:xfrm>
        </p:grpSpPr>
        <p:sp>
          <p:nvSpPr>
            <p:cNvPr id="16412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413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sp>
        <p:nvSpPr>
          <p:cNvPr id="16402" name="Title 1">
            <a:extLst>
              <a:ext uri="{FF2B5EF4-FFF2-40B4-BE49-F238E27FC236}">
                <a16:creationId xmlns:a16="http://schemas.microsoft.com/office/drawing/2014/main" id="{F9144E26-63E6-4359-9B9A-5F2EC7E67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14500"/>
            <a:ext cx="1125431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lắp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ghép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kĩ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thuật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tổng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cộng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bao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5" name="Text Box 5">
            <a:extLst>
              <a:ext uri="{FF2B5EF4-FFF2-40B4-BE49-F238E27FC236}">
                <a16:creationId xmlns:a16="http://schemas.microsoft.com/office/drawing/2014/main" id="{7FB77231-B259-4B34-959F-29E5673A705F}"/>
              </a:ext>
            </a:extLst>
          </p:cNvPr>
          <p:cNvSpPr txBox="1"/>
          <p:nvPr/>
        </p:nvSpPr>
        <p:spPr>
          <a:xfrm>
            <a:off x="3161041" y="679451"/>
            <a:ext cx="298992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4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TRÒ CHƠI:</a:t>
            </a:r>
          </a:p>
        </p:txBody>
      </p:sp>
      <p:sp>
        <p:nvSpPr>
          <p:cNvPr id="42" name="Text Box 3">
            <a:extLst>
              <a:ext uri="{FF2B5EF4-FFF2-40B4-BE49-F238E27FC236}">
                <a16:creationId xmlns:a16="http://schemas.microsoft.com/office/drawing/2014/main" id="{FE71A75E-81DB-42C5-8569-ABFDD5E026B3}"/>
              </a:ext>
            </a:extLst>
          </p:cNvPr>
          <p:cNvSpPr txBox="1"/>
          <p:nvPr/>
        </p:nvSpPr>
        <p:spPr>
          <a:xfrm>
            <a:off x="6342933" y="654903"/>
            <a:ext cx="282333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HÁI TÁO</a:t>
            </a:r>
          </a:p>
        </p:txBody>
      </p:sp>
      <p:pic>
        <p:nvPicPr>
          <p:cNvPr id="44" name="Tao xanh 10" descr="C:\Users\Administrator\Desktop\Tro choi hai tao\tao xanh.PNG">
            <a:hlinkClick r:id="rId8" action="ppaction://hlinksldjump"/>
            <a:extLst>
              <a:ext uri="{FF2B5EF4-FFF2-40B4-BE49-F238E27FC236}">
                <a16:creationId xmlns:a16="http://schemas.microsoft.com/office/drawing/2014/main" id="{FC5ED735-C32A-4EF7-A6A5-A73C46A8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146800"/>
            <a:ext cx="7874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595546"/>
      </p:ext>
    </p:extLst>
  </p:cSld>
  <p:clrMapOvr>
    <a:masterClrMapping/>
  </p:clrMapOvr>
  <p:transition spd="slow">
    <p:zoom/>
    <p:sndAc>
      <p:stSnd>
        <p:snd r:embed="rId2" name="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764</Words>
  <Application>Microsoft Office PowerPoint</Application>
  <PresentationFormat>Widescreen</PresentationFormat>
  <Paragraphs>308</Paragraphs>
  <Slides>20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.VnTime</vt:lpstr>
      <vt:lpstr>Arial</vt:lpstr>
      <vt:lpstr>Calibri</vt:lpstr>
      <vt:lpstr>Calibri Light</vt:lpstr>
      <vt:lpstr>Lato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2024-03-04T03:01:50Z</dcterms:created>
  <dcterms:modified xsi:type="dcterms:W3CDTF">2024-03-04T03:02:43Z</dcterms:modified>
</cp:coreProperties>
</file>