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22" r:id="rId3"/>
    <p:sldId id="444" r:id="rId4"/>
    <p:sldId id="443" r:id="rId5"/>
    <p:sldId id="445" r:id="rId6"/>
    <p:sldId id="446" r:id="rId7"/>
    <p:sldId id="441" r:id="rId8"/>
    <p:sldId id="447" r:id="rId9"/>
    <p:sldId id="439" r:id="rId10"/>
    <p:sldId id="448" r:id="rId11"/>
    <p:sldId id="437" r:id="rId12"/>
    <p:sldId id="43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ĐẠI QUANG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iáo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Minh </a:t>
            </a:r>
            <a:r>
              <a:rPr lang="en-US" sz="2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Hạ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84" y="946070"/>
            <a:ext cx="1219146" cy="1055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230" y="1458099"/>
            <a:ext cx="6077798" cy="543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4530" y="2146791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khảo</a:t>
            </a:r>
            <a:endParaRPr lang="en-US" sz="2400" dirty="0"/>
          </a:p>
        </p:txBody>
      </p:sp>
      <p:pic>
        <p:nvPicPr>
          <p:cNvPr id="9" name="Picture 2" descr="Các ý tưởng tái chế chai nhựa đơn gi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13" y="2754147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8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571"/>
            <a:ext cx="3867690" cy="79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704" y="1207684"/>
            <a:ext cx="4975010" cy="52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6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3" y="482097"/>
            <a:ext cx="4516050" cy="25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322" y="2404831"/>
            <a:ext cx="5430008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4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97" y="1139041"/>
            <a:ext cx="6646606" cy="1951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884" y="3209572"/>
            <a:ext cx="5470419" cy="13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8118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</a:rPr>
              <a:t>Trò chơi gợi ý</a:t>
            </a:r>
            <a:r>
              <a:rPr lang="vi-VN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Bữa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cơm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có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gì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vi-VN" sz="2400" b="1" dirty="0" smtClean="0">
                <a:solidFill>
                  <a:schemeClr val="tx1"/>
                </a:solidFill>
              </a:rPr>
              <a:t>Mục </a:t>
            </a:r>
            <a:r>
              <a:rPr lang="vi-VN" sz="2400" b="1" dirty="0">
                <a:solidFill>
                  <a:schemeClr val="tx1"/>
                </a:solidFill>
              </a:rPr>
              <a:t>đích</a:t>
            </a:r>
            <a:r>
              <a:rPr lang="vi-VN" sz="2400" b="1" dirty="0" smtClean="0">
                <a:solidFill>
                  <a:schemeClr val="tx1"/>
                </a:solidFill>
              </a:rPr>
              <a:t>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với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liên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tưởng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vi-VN" sz="2400" b="1" dirty="0" smtClean="0">
                <a:solidFill>
                  <a:schemeClr val="tx1"/>
                </a:solidFill>
              </a:rPr>
              <a:t>Cách chơi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Giáo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chuẩn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bìa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gồm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nhau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với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Cách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tiến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hành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Giáo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mời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/ </a:t>
            </a:r>
            <a:r>
              <a:rPr lang="en-US" sz="2400" dirty="0" err="1" smtClean="0">
                <a:solidFill>
                  <a:schemeClr val="tx1"/>
                </a:solidFill>
              </a:rPr>
              <a:t>nhóm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Qua </a:t>
            </a:r>
            <a:r>
              <a:rPr lang="en-US" sz="2400" b="1" dirty="0" err="1" smtClean="0">
                <a:solidFill>
                  <a:schemeClr val="tx1"/>
                </a:solidFill>
              </a:rPr>
              <a:t>đó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giáo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viên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đưa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gợi</a:t>
            </a:r>
            <a:r>
              <a:rPr lang="en-US" sz="2400" b="1" dirty="0" smtClean="0">
                <a:solidFill>
                  <a:schemeClr val="tx1"/>
                </a:solidFill>
              </a:rPr>
              <a:t> ý </a:t>
            </a:r>
            <a:r>
              <a:rPr lang="en-US" sz="2400" b="1" dirty="0" err="1" smtClean="0">
                <a:solidFill>
                  <a:schemeClr val="tx1"/>
                </a:solidFill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gian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vị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trí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bữa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cơm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đình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</a:rPr>
              <a:t>ăn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bàn</a:t>
            </a:r>
            <a:r>
              <a:rPr lang="en-US" sz="2400" b="1" dirty="0" smtClean="0">
                <a:solidFill>
                  <a:schemeClr val="tx1"/>
                </a:solidFill>
              </a:rPr>
              <a:t> hay </a:t>
            </a:r>
            <a:r>
              <a:rPr lang="en-US" sz="2400" b="1" dirty="0" err="1" smtClean="0">
                <a:solidFill>
                  <a:schemeClr val="tx1"/>
                </a:solidFill>
              </a:rPr>
              <a:t>trải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chiếu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dưới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sàn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</a:rPr>
              <a:t>; </a:t>
            </a:r>
            <a:r>
              <a:rPr lang="en-US" sz="2400" b="1" dirty="0" err="1" smtClean="0">
                <a:solidFill>
                  <a:schemeClr val="tx1"/>
                </a:solidFill>
              </a:rPr>
              <a:t>ăn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</a:rPr>
              <a:t> hay </a:t>
            </a:r>
            <a:r>
              <a:rPr lang="en-US" sz="2400" b="1" dirty="0" err="1" smtClean="0">
                <a:solidFill>
                  <a:schemeClr val="tx1"/>
                </a:solidFill>
              </a:rPr>
              <a:t>ngoài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sân</a:t>
            </a:r>
            <a:r>
              <a:rPr lang="en-US" sz="2400" b="1" dirty="0" smtClean="0">
                <a:solidFill>
                  <a:schemeClr val="tx1"/>
                </a:solidFill>
              </a:rPr>
              <a:t>,...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9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699" y="1138954"/>
            <a:ext cx="4448796" cy="495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991" y="4261477"/>
            <a:ext cx="3838765" cy="21586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07" y="2097230"/>
            <a:ext cx="4335177" cy="2898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6372" y="1685961"/>
            <a:ext cx="3556115" cy="237273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9910" y="5340782"/>
            <a:ext cx="4459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ở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30608"/>
              </p:ext>
            </p:extLst>
          </p:nvPr>
        </p:nvGraphicFramePr>
        <p:xfrm>
          <a:off x="718457" y="4728754"/>
          <a:ext cx="7641772" cy="1739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1772">
                  <a:extLst>
                    <a:ext uri="{9D8B030D-6E8A-4147-A177-3AD203B41FA5}">
                      <a16:colId xmlns:a16="http://schemas.microsoft.com/office/drawing/2014/main" val="538655115"/>
                    </a:ext>
                  </a:extLst>
                </a:gridCol>
              </a:tblGrid>
              <a:tr h="376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47329"/>
                  </a:ext>
                </a:extLst>
              </a:tr>
              <a:tr h="376822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78641"/>
                  </a:ext>
                </a:extLst>
              </a:tr>
              <a:tr h="376822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Màu sắc nào được sử dụng trong các sản phẩm?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11744"/>
                  </a:ext>
                </a:extLst>
              </a:tr>
              <a:tr h="570532">
                <a:tc>
                  <a:txBody>
                    <a:bodyPr/>
                    <a:lstStyle/>
                    <a:p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 sẽ dùng hình ảnh gì để thể hiện về chủ đề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Bữa cơm gia đình</a:t>
                      </a:r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93836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59" y="719132"/>
            <a:ext cx="5315692" cy="590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1" y="1592794"/>
            <a:ext cx="4119206" cy="2902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567" y="1592794"/>
            <a:ext cx="4126470" cy="29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0403" y="980379"/>
            <a:ext cx="4327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Bữa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vẽ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892" y="1495770"/>
            <a:ext cx="4634836" cy="36354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09770" y="5184946"/>
            <a:ext cx="6333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Nguyễn Phan Chánh, </a:t>
            </a:r>
            <a:r>
              <a:rPr lang="vi-VN" i="1" dirty="0"/>
              <a:t>Bữa cơm vụ mùa thắng lợi</a:t>
            </a:r>
            <a:r>
              <a:rPr lang="vi-VN" dirty="0"/>
              <a:t>, tranh lụa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03946"/>
              </p:ext>
            </p:extLst>
          </p:nvPr>
        </p:nvGraphicFramePr>
        <p:xfrm>
          <a:off x="1563796" y="2266491"/>
          <a:ext cx="636159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:a16="http://schemas.microsoft.com/office/drawing/2014/main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err="1" smtClean="0"/>
                        <a:t>Câu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hỏi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gợi</a:t>
                      </a:r>
                      <a:r>
                        <a:rPr lang="en-US" baseline="0" dirty="0" smtClean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sẽ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dùng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hình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thức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nào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thực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SPMT </a:t>
                      </a:r>
                      <a:r>
                        <a:rPr lang="en-US" sz="2000" baseline="0" dirty="0" err="1" smtClean="0"/>
                        <a:t>về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bữa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cơm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gia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đình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sẽ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bằng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hình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nào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sử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dụng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đậm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nhạt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không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bữa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cơm</a:t>
                      </a:r>
                      <a:r>
                        <a:rPr lang="en-US" sz="2000" baseline="0" dirty="0" smtClean="0"/>
                        <a:t> ở </a:t>
                      </a:r>
                      <a:r>
                        <a:rPr lang="en-US" sz="2000" baseline="0" dirty="0" err="1" smtClean="0"/>
                        <a:t>trong</a:t>
                      </a:r>
                      <a:r>
                        <a:rPr lang="en-US" sz="2000" baseline="0" dirty="0" smtClean="0"/>
                        <a:t> hay </a:t>
                      </a:r>
                      <a:r>
                        <a:rPr lang="en-US" sz="2000" baseline="0" dirty="0" err="1" smtClean="0"/>
                        <a:t>ngoài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nhà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86699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48" y="1408200"/>
            <a:ext cx="6303932" cy="5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1115" y="710956"/>
            <a:ext cx="431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 smtClean="0"/>
              <a:t>thuật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5" y="1430156"/>
            <a:ext cx="3397153" cy="2383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93" y="2575586"/>
            <a:ext cx="4656102" cy="329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9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59" y="1565026"/>
            <a:ext cx="7640152" cy="32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1233</TotalTime>
  <Words>312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WIN-PRO</cp:lastModifiedBy>
  <cp:revision>155</cp:revision>
  <dcterms:created xsi:type="dcterms:W3CDTF">2021-01-29T04:19:07Z</dcterms:created>
  <dcterms:modified xsi:type="dcterms:W3CDTF">2023-12-06T11:01:11Z</dcterms:modified>
</cp:coreProperties>
</file>