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92" r:id="rId2"/>
    <p:sldMasterId id="2147483816" r:id="rId3"/>
    <p:sldMasterId id="2147483830" r:id="rId4"/>
  </p:sldMasterIdLst>
  <p:notesMasterIdLst>
    <p:notesMasterId r:id="rId26"/>
  </p:notesMasterIdLst>
  <p:sldIdLst>
    <p:sldId id="607" r:id="rId5"/>
    <p:sldId id="640" r:id="rId6"/>
    <p:sldId id="641" r:id="rId7"/>
    <p:sldId id="642" r:id="rId8"/>
    <p:sldId id="625" r:id="rId9"/>
    <p:sldId id="587" r:id="rId10"/>
    <p:sldId id="651" r:id="rId11"/>
    <p:sldId id="588" r:id="rId12"/>
    <p:sldId id="626" r:id="rId13"/>
    <p:sldId id="613" r:id="rId14"/>
    <p:sldId id="589" r:id="rId15"/>
    <p:sldId id="652" r:id="rId16"/>
    <p:sldId id="627" r:id="rId17"/>
    <p:sldId id="633" r:id="rId18"/>
    <p:sldId id="634" r:id="rId19"/>
    <p:sldId id="635" r:id="rId20"/>
    <p:sldId id="636" r:id="rId21"/>
    <p:sldId id="637" r:id="rId22"/>
    <p:sldId id="665" r:id="rId23"/>
    <p:sldId id="638" r:id="rId24"/>
    <p:sldId id="648" r:id="rId25"/>
  </p:sldIdLst>
  <p:sldSz cx="12192000" cy="6858000"/>
  <p:notesSz cx="6858000" cy="9144000"/>
  <p:defaultTextStyle>
    <a:defPPr>
      <a:defRPr lang="en-US"/>
    </a:defPPr>
    <a:lvl1pPr marL="0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59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793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991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3188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387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584" algn="l" defTabSz="9143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000099"/>
    <a:srgbClr val="FF3399"/>
    <a:srgbClr val="FFB871"/>
    <a:srgbClr val="996600"/>
    <a:srgbClr val="C46200"/>
    <a:srgbClr val="CC6600"/>
    <a:srgbClr val="B84B08"/>
    <a:srgbClr val="C0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075" autoAdjust="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4B86085-3181-4CFB-A0EF-02BED04E336E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FA22918C-D718-44A1-8AF5-72AC757A57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94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94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93" algn="l" defTabSz="914394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91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188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387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584" algn="l" defTabSz="91439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2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" y="0"/>
            <a:ext cx="12192003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57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3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3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41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5" y="1122680"/>
            <a:ext cx="10515600" cy="2387600"/>
          </a:xfrm>
        </p:spPr>
        <p:txBody>
          <a:bodyPr lIns="91440" tIns="45721" rIns="91440" bIns="45721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5" y="3602368"/>
            <a:ext cx="10515600" cy="1655445"/>
          </a:xfrm>
        </p:spPr>
        <p:txBody>
          <a:bodyPr lIns="91440" tIns="45721" rIns="91440" bIns="45721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197485"/>
            <a:ext cx="10515600" cy="1325563"/>
          </a:xfrm>
        </p:spPr>
        <p:txBody>
          <a:bodyPr lIns="91440" tIns="45721" rIns="91440" bIns="45721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5" y="1702443"/>
            <a:ext cx="10515600" cy="4474845"/>
          </a:xfrm>
        </p:spPr>
        <p:txBody>
          <a:bodyPr lIns="91440" tIns="45721" rIns="91440" bIns="45721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2959103"/>
            <a:ext cx="10515600" cy="2781300"/>
          </a:xfrm>
        </p:spPr>
        <p:txBody>
          <a:bodyPr lIns="91440" tIns="45721" rIns="91440" bIns="45721"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722133"/>
            <a:ext cx="10515600" cy="1102995"/>
          </a:xfrm>
        </p:spPr>
        <p:txBody>
          <a:bodyPr lIns="144144" tIns="45721" rIns="91440" bIns="45721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</p:spPr>
        <p:txBody>
          <a:bodyPr lIns="91440" tIns="45721" rIns="91440" bIns="45721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9" y="365127"/>
            <a:ext cx="10515600" cy="800100"/>
          </a:xfrm>
        </p:spPr>
        <p:txBody>
          <a:bodyPr lIns="91440" tIns="45721" rIns="91440" bIns="45721"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3" y="1482096"/>
            <a:ext cx="5220971" cy="823595"/>
          </a:xfrm>
        </p:spPr>
        <p:txBody>
          <a:bodyPr lIns="91440" tIns="45721" rIns="91440" bIns="45721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394" indent="0">
              <a:buNone/>
              <a:defRPr sz="2100"/>
            </a:lvl3pPr>
            <a:lvl4pPr marL="1371594" indent="0">
              <a:buNone/>
              <a:defRPr sz="1700"/>
            </a:lvl4pPr>
            <a:lvl5pPr marL="1828793" indent="0">
              <a:buNone/>
              <a:defRPr sz="1700"/>
            </a:lvl5pPr>
            <a:lvl6pPr marL="2285991" indent="0">
              <a:buNone/>
              <a:defRPr sz="1700"/>
            </a:lvl6pPr>
            <a:lvl7pPr marL="2743188" indent="0">
              <a:buNone/>
              <a:defRPr sz="1700"/>
            </a:lvl7pPr>
            <a:lvl8pPr marL="3200387" indent="0">
              <a:buNone/>
              <a:defRPr sz="1700"/>
            </a:lvl8pPr>
            <a:lvl9pPr marL="3657584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199" y="2368564"/>
            <a:ext cx="5222240" cy="3820795"/>
          </a:xfrm>
        </p:spPr>
        <p:txBody>
          <a:bodyPr lIns="91440" tIns="45721" rIns="91440" bIns="45721"/>
          <a:lstStyle>
            <a:lvl1pPr>
              <a:defRPr sz="29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64" y="1482096"/>
            <a:ext cx="5097145" cy="823595"/>
          </a:xfrm>
        </p:spPr>
        <p:txBody>
          <a:bodyPr lIns="91440" tIns="45721" rIns="91440" bIns="45721"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394" indent="0">
              <a:buNone/>
              <a:defRPr sz="2100"/>
            </a:lvl3pPr>
            <a:lvl4pPr marL="1371594" indent="0">
              <a:buNone/>
              <a:defRPr sz="1700"/>
            </a:lvl4pPr>
            <a:lvl5pPr marL="1828793" indent="0">
              <a:buNone/>
              <a:defRPr sz="1700"/>
            </a:lvl5pPr>
            <a:lvl6pPr marL="2285991" indent="0">
              <a:buNone/>
              <a:defRPr sz="1700"/>
            </a:lvl6pPr>
            <a:lvl7pPr marL="2743188" indent="0">
              <a:buNone/>
              <a:defRPr sz="1700"/>
            </a:lvl7pPr>
            <a:lvl8pPr marL="3200387" indent="0">
              <a:buNone/>
              <a:defRPr sz="1700"/>
            </a:lvl8pPr>
            <a:lvl9pPr marL="3657584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64" y="2368564"/>
            <a:ext cx="5097145" cy="3820795"/>
          </a:xfrm>
        </p:spPr>
        <p:txBody>
          <a:bodyPr lIns="91440" tIns="45721" rIns="91440" bIns="45721"/>
          <a:lstStyle>
            <a:lvl1pPr>
              <a:defRPr sz="29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54"/>
            <a:ext cx="775136" cy="61555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www.1ppt.com/moban/        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行业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www.1ppt.com/hangye/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节日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www.1ppt.com/jieri/  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素材：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www.1ppt.com/sucai/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背景图片：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www.1ppt.com/beijing/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图表：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www.1ppt.com/tubiao/     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精美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         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教程： 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www.1ppt.com/powerpoint/      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课件：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www.1ppt.com/kejian/           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字体下载：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www.1ppt.com/ziti/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工作总结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www.1ppt.com/xiazai/zongjie/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工作计划：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www.1ppt.com/xiazai/jihua/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商务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模板：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www.1ppt.com/moban/shangwu/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个人简历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www.1ppt.com/xiazai/jianli/  </a:t>
            </a:r>
          </a:p>
          <a:p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毕业答辩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www.1ppt.com/xiazai/dabian/  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工作汇报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：</a:t>
            </a:r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www.1ppt.com/xiazai/huibao/    </a:t>
            </a:r>
          </a:p>
          <a:p>
            <a:r>
              <a:rPr lang="en-US" altLang="zh-CN" sz="200" dirty="0">
                <a:solidFill>
                  <a:prstClr val="white"/>
                </a:solidFill>
                <a:latin typeface="Times New Roman" pitchFamily="18" charset="0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3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197485"/>
            <a:ext cx="10515600" cy="1325563"/>
          </a:xfrm>
        </p:spPr>
        <p:txBody>
          <a:bodyPr lIns="91440" tIns="45721" rIns="91440" bIns="45721"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89" y="-1906"/>
            <a:ext cx="7017385" cy="6861811"/>
          </a:xfrm>
          <a:noFill/>
        </p:spPr>
        <p:txBody>
          <a:bodyPr lIns="252095" tIns="144144" rIns="91440" bIns="45721"/>
          <a:lstStyle>
            <a:lvl1pPr marL="0" indent="0" algn="ctr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34" y="457202"/>
            <a:ext cx="4392295" cy="1055371"/>
          </a:xfrm>
        </p:spPr>
        <p:txBody>
          <a:bodyPr lIns="91440" tIns="45721" rIns="91440" bIns="45721"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5" y="1694180"/>
            <a:ext cx="4393564" cy="4480560"/>
          </a:xfrm>
        </p:spPr>
        <p:txBody>
          <a:bodyPr lIns="91440" tIns="45721" rIns="91440" bIns="45721"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457200" indent="0">
              <a:buNone/>
              <a:defRPr sz="1700"/>
            </a:lvl2pPr>
            <a:lvl3pPr marL="914394" indent="0">
              <a:buNone/>
              <a:defRPr sz="1600"/>
            </a:lvl3pPr>
            <a:lvl4pPr marL="1371594" indent="0">
              <a:buNone/>
              <a:defRPr sz="1400"/>
            </a:lvl4pPr>
            <a:lvl5pPr marL="1828793" indent="0">
              <a:buNone/>
              <a:defRPr sz="1400"/>
            </a:lvl5pPr>
            <a:lvl6pPr marL="2285991" indent="0">
              <a:buNone/>
              <a:defRPr sz="1400"/>
            </a:lvl6pPr>
            <a:lvl7pPr marL="2743188" indent="0">
              <a:buNone/>
              <a:defRPr sz="1400"/>
            </a:lvl7pPr>
            <a:lvl8pPr marL="3200387" indent="0">
              <a:buNone/>
              <a:defRPr sz="1400"/>
            </a:lvl8pPr>
            <a:lvl9pPr marL="3657584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21" y="-7620"/>
            <a:ext cx="7017385" cy="6861811"/>
          </a:xfrm>
          <a:noFill/>
        </p:spPr>
        <p:txBody>
          <a:bodyPr lIns="252095" tIns="144144" rIns="91440" bIns="45721"/>
          <a:lstStyle>
            <a:lvl1pPr marL="0" indent="0" algn="ctr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2"/>
            <a:ext cx="4279900" cy="1055371"/>
          </a:xfrm>
        </p:spPr>
        <p:txBody>
          <a:bodyPr lIns="91440" tIns="45721" rIns="91440" bIns="45721"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90" y="1694180"/>
            <a:ext cx="4280535" cy="4480560"/>
          </a:xfrm>
        </p:spPr>
        <p:txBody>
          <a:bodyPr lIns="91440" tIns="45721" rIns="91440" bIns="45721"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457200" indent="0">
              <a:buNone/>
              <a:defRPr sz="1700"/>
            </a:lvl2pPr>
            <a:lvl3pPr marL="914394" indent="0">
              <a:buNone/>
              <a:defRPr sz="1600"/>
            </a:lvl3pPr>
            <a:lvl4pPr marL="1371594" indent="0">
              <a:buNone/>
              <a:defRPr sz="1400"/>
            </a:lvl4pPr>
            <a:lvl5pPr marL="1828793" indent="0">
              <a:buNone/>
              <a:defRPr sz="1400"/>
            </a:lvl5pPr>
            <a:lvl6pPr marL="2285991" indent="0">
              <a:buNone/>
              <a:defRPr sz="1400"/>
            </a:lvl6pPr>
            <a:lvl7pPr marL="2743188" indent="0">
              <a:buNone/>
              <a:defRPr sz="1400"/>
            </a:lvl7pPr>
            <a:lvl8pPr marL="3200387" indent="0">
              <a:buNone/>
              <a:defRPr sz="1400"/>
            </a:lvl8pPr>
            <a:lvl9pPr marL="3657584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3" y="365138"/>
            <a:ext cx="2628900" cy="5811839"/>
          </a:xfrm>
        </p:spPr>
        <p:txBody>
          <a:bodyPr vert="eaVert" lIns="91440" tIns="45721" rIns="91440" bIns="4572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8"/>
            <a:ext cx="7734300" cy="5811839"/>
          </a:xfrm>
        </p:spPr>
        <p:txBody>
          <a:bodyPr vert="eaVert" lIns="91440" tIns="45721" rIns="91440" bIns="4572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17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5" y="327042"/>
            <a:ext cx="10515600" cy="5850255"/>
          </a:xfrm>
        </p:spPr>
        <p:txBody>
          <a:bodyPr lIns="91440" tIns="45721" rIns="91440" bIns="45721"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2024/3/4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5" y="6356364"/>
            <a:ext cx="41148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1" y="6356364"/>
            <a:ext cx="2743200" cy="365125"/>
          </a:xfrm>
        </p:spPr>
        <p:txBody>
          <a:bodyPr lIns="91440" tIns="45721" rIns="91440" bIns="45721"/>
          <a:lstStyle>
            <a:lvl1pPr>
              <a:defRPr>
                <a:latin typeface="Times New Roman" pitchFamily="18" charset="0"/>
              </a:defRPr>
            </a:lvl1pPr>
          </a:lstStyle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7" y="228600"/>
            <a:ext cx="11719251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9" y="837961"/>
            <a:ext cx="6717884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CB79A-A736-4173-8C50-992183DF7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0475" y="299118"/>
            <a:ext cx="589732" cy="5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11" y="10824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7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8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882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840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4" indent="0" algn="ctr">
              <a:buNone/>
              <a:defRPr sz="1700"/>
            </a:lvl3pPr>
            <a:lvl4pPr marL="1371594" indent="0" algn="ctr">
              <a:buNone/>
              <a:defRPr sz="1600"/>
            </a:lvl4pPr>
            <a:lvl5pPr marL="1828793" indent="0" algn="ctr">
              <a:buNone/>
              <a:defRPr sz="1600"/>
            </a:lvl5pPr>
            <a:lvl6pPr marL="2285991" indent="0" algn="ctr">
              <a:buNone/>
              <a:defRPr sz="1600"/>
            </a:lvl6pPr>
            <a:lvl7pPr marL="2743188" indent="0" algn="ctr">
              <a:buNone/>
              <a:defRPr sz="1600"/>
            </a:lvl7pPr>
            <a:lvl8pPr marL="3200387" indent="0" algn="ctr">
              <a:buNone/>
              <a:defRPr sz="1600"/>
            </a:lvl8pPr>
            <a:lvl9pPr marL="365758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4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86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39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2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4" indent="0">
              <a:buNone/>
              <a:defRPr sz="1700" b="1"/>
            </a:lvl3pPr>
            <a:lvl4pPr marL="1371594" indent="0">
              <a:buNone/>
              <a:defRPr sz="1600" b="1"/>
            </a:lvl4pPr>
            <a:lvl5pPr marL="1828793" indent="0">
              <a:buNone/>
              <a:defRPr sz="1600" b="1"/>
            </a:lvl5pPr>
            <a:lvl6pPr marL="2285991" indent="0">
              <a:buNone/>
              <a:defRPr sz="1600" b="1"/>
            </a:lvl6pPr>
            <a:lvl7pPr marL="2743188" indent="0">
              <a:buNone/>
              <a:defRPr sz="1600" b="1"/>
            </a:lvl7pPr>
            <a:lvl8pPr marL="3200387" indent="0">
              <a:buNone/>
              <a:defRPr sz="1600" b="1"/>
            </a:lvl8pPr>
            <a:lvl9pPr marL="365758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52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15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3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13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00" y="98743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4" indent="0">
              <a:buNone/>
              <a:defRPr sz="13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77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33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3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3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1" y="3"/>
            <a:ext cx="12346421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8" rIns="68552" bIns="34278" rtlCol="0" anchor="ctr"/>
          <a:lstStyle/>
          <a:p>
            <a:pPr algn="ctr" defTabSz="685798">
              <a:defRPr/>
            </a:pPr>
            <a:endParaRPr lang="en-US" sz="1400" dirty="0">
              <a:solidFill>
                <a:prstClr val="white"/>
              </a:solidFill>
              <a:latin typeface="Times New Roman" pitchFamily="18" charset="0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77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98">
                <a:defRPr/>
              </a:pPr>
              <a:endParaRPr lang="en-US" sz="1400" dirty="0">
                <a:solidFill>
                  <a:prstClr val="white"/>
                </a:solidFill>
                <a:latin typeface="Times New Roman" pitchFamily="18" charset="0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7" y="2161349"/>
            <a:ext cx="1545884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40" tIns="45721" rIns="91440" bIns="45721" rtlCol="0" anchor="ctr"/>
          <a:lstStyle/>
          <a:p>
            <a:pPr algn="ctr" defTabSz="685798">
              <a:buFont typeface="Arial"/>
              <a:buNone/>
              <a:defRPr/>
            </a:pPr>
            <a:endParaRPr lang="en-US" sz="1400" kern="0" dirty="0">
              <a:solidFill>
                <a:prstClr val="white"/>
              </a:solidFill>
              <a:latin typeface="Times New Roman" pitchFamily="18" charset="0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7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 defTabSz="685798">
              <a:defRPr/>
            </a:pPr>
            <a:endParaRPr lang="en-US" sz="1400" dirty="0">
              <a:solidFill>
                <a:prstClr val="white"/>
              </a:solidFill>
              <a:latin typeface="Times New Roman" pitchFamily="18" charset="0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52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98">
                <a:buFont typeface="Arial"/>
                <a:buNone/>
                <a:defRPr/>
              </a:pPr>
              <a:endParaRPr lang="en-US" sz="1400" kern="0" dirty="0">
                <a:solidFill>
                  <a:prstClr val="white"/>
                </a:solidFill>
                <a:latin typeface="Times New Roman" pitchFamily="18" charset="0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98">
                <a:buFont typeface="Arial"/>
                <a:buNone/>
                <a:defRPr/>
              </a:pPr>
              <a:endParaRPr lang="en-US" sz="1400" kern="0" dirty="0">
                <a:solidFill>
                  <a:prstClr val="white"/>
                </a:solidFill>
                <a:latin typeface="Times New Roman" pitchFamily="18" charset="0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57" y="6473423"/>
            <a:ext cx="3467273" cy="292390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457200">
              <a:buClr>
                <a:srgbClr val="000000"/>
              </a:buClr>
              <a:buFont typeface="Arial"/>
              <a:buNone/>
            </a:pPr>
            <a:r>
              <a:rPr lang="en-US" sz="13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Hương</a:t>
            </a:r>
            <a:r>
              <a:rPr lang="en-US" sz="13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1300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Thảo</a:t>
            </a:r>
            <a:r>
              <a:rPr lang="en-US" sz="13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1223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90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lIns="91440" tIns="45721" rIns="91440" bIns="45721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3/4/2024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452594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90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lIns="91440" tIns="45721" rIns="91440" bIns="45721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3/4/2024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60856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6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394" indent="0">
              <a:buNone/>
              <a:defRPr sz="10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4" indent="0">
              <a:buNone/>
              <a:defRPr sz="2400"/>
            </a:lvl3pPr>
            <a:lvl4pPr marL="1371594" indent="0">
              <a:buNone/>
              <a:defRPr sz="2100"/>
            </a:lvl4pPr>
            <a:lvl5pPr marL="1828793" indent="0">
              <a:buNone/>
              <a:defRPr sz="2100"/>
            </a:lvl5pPr>
            <a:lvl6pPr marL="2285991" indent="0">
              <a:buNone/>
              <a:defRPr sz="2100"/>
            </a:lvl6pPr>
            <a:lvl7pPr marL="2743188" indent="0">
              <a:buNone/>
              <a:defRPr sz="2100"/>
            </a:lvl7pPr>
            <a:lvl8pPr marL="3200387" indent="0">
              <a:buNone/>
              <a:defRPr sz="2100"/>
            </a:lvl8pPr>
            <a:lvl9pPr marL="3657584" indent="0">
              <a:buNone/>
              <a:defRPr sz="2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300"/>
            </a:lvl2pPr>
            <a:lvl3pPr marL="914394" indent="0">
              <a:buNone/>
              <a:defRPr sz="1000"/>
            </a:lvl3pPr>
            <a:lvl4pPr marL="1371594" indent="0">
              <a:buNone/>
              <a:defRPr sz="1000"/>
            </a:lvl4pPr>
            <a:lvl5pPr marL="1828793" indent="0">
              <a:buNone/>
              <a:defRPr sz="1000"/>
            </a:lvl5pPr>
            <a:lvl6pPr marL="2285991" indent="0">
              <a:buNone/>
              <a:defRPr sz="1000"/>
            </a:lvl6pPr>
            <a:lvl7pPr marL="2743188" indent="0">
              <a:buNone/>
              <a:defRPr sz="1000"/>
            </a:lvl7pPr>
            <a:lvl8pPr marL="3200387" indent="0">
              <a:buNone/>
              <a:defRPr sz="1000"/>
            </a:lvl8pPr>
            <a:lvl9pPr marL="365758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ctr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/>
              <a:pPr>
                <a:defRPr/>
              </a:pPr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949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1" y="-14080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95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79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3" y="105511"/>
            <a:ext cx="2628900" cy="26161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212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847" r:id="rId18"/>
    <p:sldLayoutId id="2147483704" r:id="rId19"/>
    <p:sldLayoutId id="2147483705" r:id="rId20"/>
    <p:sldLayoutId id="2147483950" r:id="rId21"/>
    <p:sldLayoutId id="2147483953" r:id="rId2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9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4" indent="-228600" algn="l" defTabSz="914394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39" indent="-228600" algn="l" defTabSz="914394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1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29" indent="-228600" algn="l" defTabSz="914394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28" indent="-228600" algn="l" defTabSz="914394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79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94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92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8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7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3" indent="-228600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3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1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8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7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4" algn="l" defTabSz="9143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38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slide" Target="slide18.xm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microsoft.com/office/2007/relationships/hdphoto" Target="../media/hdphoto3.wdp"/><Relationship Id="rId5" Type="http://schemas.openxmlformats.org/officeDocument/2006/relationships/image" Target="../media/image49.png"/><Relationship Id="rId15" Type="http://schemas.openxmlformats.org/officeDocument/2006/relationships/slide" Target="slide19.xml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6.xml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11" Type="http://schemas.openxmlformats.org/officeDocument/2006/relationships/image" Target="../media/image59.emf"/><Relationship Id="rId5" Type="http://schemas.openxmlformats.org/officeDocument/2006/relationships/image" Target="../media/image56.png"/><Relationship Id="rId10" Type="http://schemas.openxmlformats.org/officeDocument/2006/relationships/slide" Target="slide15.xml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.xml"/><Relationship Id="rId5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slideLayout" Target="../slideLayouts/slideLayout38.xml"/><Relationship Id="rId7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13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4.emf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4.emf"/><Relationship Id="rId1" Type="http://schemas.microsoft.com/office/2007/relationships/media" Target="../media/media1.mp3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png"/><Relationship Id="rId10" Type="http://schemas.openxmlformats.org/officeDocument/2006/relationships/image" Target="../media/image18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6" y="5486872"/>
            <a:ext cx="1753077" cy="1371128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59" y="1039069"/>
            <a:ext cx="1231828" cy="624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40" y="5169624"/>
            <a:ext cx="1753077" cy="137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64" y="4996679"/>
            <a:ext cx="1753077" cy="1371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924" y="5682243"/>
            <a:ext cx="1753077" cy="1371128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06400" y="119072"/>
            <a:ext cx="11277600" cy="83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1" rIns="91440" bIns="45721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QUANG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5284315" y="881057"/>
            <a:ext cx="1685828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lIns="91440" tIns="45721" rIns="91440" bIns="45721"/>
          <a:lstStyle/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16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463" y="1261369"/>
            <a:ext cx="1231828" cy="6240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93273" y="3606522"/>
            <a:ext cx="1956233" cy="27803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111691" y="177427"/>
            <a:ext cx="6912204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1. TÌM HIỂU SẢN PHẨM MẪU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9062113" y="436728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138699" y="1366030"/>
            <a:ext cx="9799607" cy="1754328"/>
          </a:xfrm>
          <a:prstGeom prst="rect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txBody>
          <a:bodyPr wrap="square" lIns="91440" tIns="45721" rIns="91440" bIns="45721">
            <a:spAutoFit/>
          </a:bodyPr>
          <a:lstStyle/>
          <a:p>
            <a:r>
              <a:rPr lang="nl-NL" sz="3500" b="1" dirty="0">
                <a:solidFill>
                  <a:schemeClr val="bg1"/>
                </a:solidFill>
                <a:latin typeface="Times New Roman" pitchFamily="18" charset="0"/>
              </a:rPr>
              <a:t>Yêu cầu sản phẩm: </a:t>
            </a:r>
            <a:r>
              <a:rPr lang="en-US" sz="3600" dirty="0" err="1">
                <a:latin typeface="Times New Roman" pitchFamily="18" charset="0"/>
              </a:rPr>
              <a:t>đủ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mối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chắc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chắn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đòn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ghế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ngồi</a:t>
            </a:r>
            <a:r>
              <a:rPr lang="en-US" sz="3600" dirty="0">
                <a:latin typeface="Times New Roman" pitchFamily="18" charset="0"/>
              </a:rPr>
              <a:t> quay </a:t>
            </a:r>
            <a:r>
              <a:rPr lang="en-US" sz="3600" dirty="0" err="1">
                <a:latin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quanh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trục</a:t>
            </a:r>
            <a:r>
              <a:rPr lang="en-US" sz="3600" dirty="0">
                <a:latin typeface="Times New Roman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670298"/>
            <a:ext cx="964111" cy="9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9" y="1073469"/>
            <a:ext cx="1912688" cy="26669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lowchart: Terminator 2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2. CHI TIẾT VÀ DỤNG CỤ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71007" y="2832483"/>
            <a:ext cx="5664632" cy="224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91440" tIns="45721" rIns="91440" bIns="45721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chi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ghép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136409"/>
              </p:ext>
            </p:extLst>
          </p:nvPr>
        </p:nvGraphicFramePr>
        <p:xfrm>
          <a:off x="7504986" y="1385644"/>
          <a:ext cx="4497238" cy="433940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9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Chi </a:t>
                      </a:r>
                      <a:r>
                        <a:rPr lang="en-US" sz="24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lang="en-US" sz="2400" baseline="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endParaRPr lang="en-US" sz="24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</a:rPr>
                        <a:t>Tấm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>
                          <a:effectLst/>
                          <a:latin typeface="Times New Roman" pitchFamily="18" charset="0"/>
                        </a:rPr>
                        <a:t>nhỏ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400" dirty="0">
                          <a:effectLst/>
                          <a:latin typeface="Times New Roman" pitchFamily="18" charset="0"/>
                        </a:rPr>
                        <a:t>thẳng 5 lỗ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Cloud 10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2213614" y="1385646"/>
            <a:ext cx="3505995" cy="1262835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1" rIns="91440" bIns="45721" rtlCol="0" anchor="ctr"/>
          <a:lstStyle/>
          <a:p>
            <a:pPr algn="ctr" defTabSz="609539">
              <a:defRPr/>
            </a:pP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9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luận</a:t>
            </a:r>
            <a:r>
              <a:rPr lang="en-US" sz="29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endParaRPr lang="en-US" sz="29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3306"/>
            <a:ext cx="1912688" cy="26669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9289685" y="786852"/>
            <a:ext cx="2952467" cy="136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Flowchart: Terminator 2"/>
          <p:cNvSpPr/>
          <p:nvPr/>
        </p:nvSpPr>
        <p:spPr>
          <a:xfrm>
            <a:off x="2452259" y="527558"/>
            <a:ext cx="862406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2. CHI TIẾT VÀ DỤNG CỤ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 flipV="1">
            <a:off x="42658" y="786866"/>
            <a:ext cx="24096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47462" y="1282741"/>
            <a:ext cx="4008359" cy="1815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1" rIns="91440" bIns="45721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cụ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phù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00493"/>
              </p:ext>
            </p:extLst>
          </p:nvPr>
        </p:nvGraphicFramePr>
        <p:xfrm>
          <a:off x="5848712" y="1266307"/>
          <a:ext cx="5722190" cy="491947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02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Chi </a:t>
                      </a:r>
                      <a:r>
                        <a:rPr lang="en-US" sz="28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dụng</a:t>
                      </a:r>
                      <a:r>
                        <a:rPr lang="en-US" sz="2800" baseline="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cụ</a:t>
                      </a:r>
                      <a:endParaRPr lang="en-US" sz="28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endParaRPr lang="en-US" sz="2800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Tấm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nhỏ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thẳng 5 lỗ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chữ U ngắn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thẳng 11 lỗ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Vòng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hãm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Trục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quay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Vít ngắn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</a:rPr>
                        <a:t>Đai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</a:rPr>
                        <a:t>ốc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Picture 8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1" r="35405" b="54401"/>
          <a:stretch/>
        </p:blipFill>
        <p:spPr bwMode="auto">
          <a:xfrm>
            <a:off x="1678516" y="3551992"/>
            <a:ext cx="3676421" cy="229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0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5776" y="25969"/>
            <a:ext cx="2016224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588781"/>
            <a:ext cx="3421451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3616899"/>
            <a:ext cx="3693344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00" y="4813864"/>
            <a:ext cx="1632181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59563" y="1628800"/>
            <a:ext cx="9301024" cy="1368152"/>
          </a:xfrm>
          <a:prstGeom prst="rect">
            <a:avLst/>
          </a:prstGeom>
          <a:noFill/>
        </p:spPr>
        <p:txBody>
          <a:bodyPr wrap="square" lIns="108857" tIns="54429" rIns="108857" bIns="54429" numCol="1">
            <a:prstTxWarp prst="textTriangle">
              <a:avLst/>
            </a:prstTxWarp>
            <a:spAutoFit/>
          </a:bodyPr>
          <a:lstStyle/>
          <a:p>
            <a:pPr algn="ctr" defTabSz="1451426"/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cứu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bãi</a:t>
            </a:r>
            <a:r>
              <a:rPr lang="en-US" sz="7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7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biển</a:t>
            </a:r>
            <a:endParaRPr lang="en-US" sz="79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437" y="-63474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462" y="4232135"/>
            <a:ext cx="2561027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3" y="4257676"/>
            <a:ext cx="2445140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8" y="5253870"/>
            <a:ext cx="2299909" cy="95832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" y="131601"/>
            <a:ext cx="1721371" cy="1317075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99" y="3977358"/>
            <a:ext cx="1387812" cy="427949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06" y="4943772"/>
            <a:ext cx="2069479" cy="1030699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2018935" y="857261"/>
            <a:ext cx="7344816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rác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4722147" y="957323"/>
            <a:ext cx="6972180" cy="265579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5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0505" y="-1244347"/>
            <a:ext cx="812800" cy="609600"/>
          </a:xfrm>
          <a:prstGeom prst="rect">
            <a:avLst/>
          </a:prstGeom>
        </p:spPr>
      </p:pic>
      <p:pic>
        <p:nvPicPr>
          <p:cNvPr id="2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51" y="5923822"/>
            <a:ext cx="1364836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99" y="4344641"/>
            <a:ext cx="1672644" cy="6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23392" y="35256"/>
            <a:ext cx="10945216" cy="166555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623392" y="4058780"/>
            <a:ext cx="10945216" cy="86830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53" y="5733257"/>
            <a:ext cx="2411099" cy="1089488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719403" y="2190207"/>
            <a:ext cx="10945216" cy="1639929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lvl="0" defTabSz="1451426"/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A.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bập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bênh</a:t>
            </a:r>
            <a:r>
              <a:rPr lang="en-US" sz="3200" dirty="0">
                <a:latin typeface="Times New Roman" pitchFamily="18" charset="0"/>
              </a:rPr>
              <a:t>.                      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B.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</a:rPr>
              <a:t>tô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tải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 lvl="0" defTabSz="1451426"/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</a:rPr>
              <a:t> bay.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	          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</a:rPr>
              <a:t>D.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trượt</a:t>
            </a:r>
            <a:r>
              <a:rPr lang="en-US" sz="3200" dirty="0">
                <a:latin typeface="Times New Roman" pitchFamily="18" charset="0"/>
              </a:rPr>
              <a:t>.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</a:rPr>
              <a:t>  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4" name="Picture 13" descr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84" y="138773"/>
            <a:ext cx="4487441" cy="205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67580" y="129457"/>
            <a:ext cx="10945216" cy="157135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chính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712539" y="3573544"/>
            <a:ext cx="10945216" cy="94930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D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75" y="4869170"/>
            <a:ext cx="2855244" cy="1422047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767586" y="1849228"/>
            <a:ext cx="10890175" cy="1267667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defTabSz="1451426"/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 A. </a:t>
            </a:r>
            <a:r>
              <a:rPr lang="en-US" sz="3200" dirty="0" err="1">
                <a:latin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đế</a:t>
            </a:r>
            <a:r>
              <a:rPr lang="en-US" sz="3200" dirty="0">
                <a:latin typeface="Times New Roman" pitchFamily="18" charset="0"/>
              </a:rPr>
              <a:t>.		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đòn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ghế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defTabSz="1451426"/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 C.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Trục</a:t>
            </a:r>
            <a:r>
              <a:rPr lang="en-US" sz="3200" dirty="0">
                <a:latin typeface="Times New Roman" pitchFamily="18" charset="0"/>
              </a:rPr>
              <a:t> quay.		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án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055" y="5516377"/>
            <a:ext cx="2850948" cy="10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682873" y="47610"/>
            <a:ext cx="8502869" cy="15660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1107138" y="3699090"/>
            <a:ext cx="730297" cy="533348"/>
            <a:chOff x="1520150" y="3517375"/>
            <a:chExt cx="604200" cy="285625"/>
          </a:xfrm>
        </p:grpSpPr>
        <p:sp>
          <p:nvSpPr>
            <p:cNvPr id="18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C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4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1086816" y="2156192"/>
            <a:ext cx="730297" cy="533348"/>
            <a:chOff x="1520150" y="3517375"/>
            <a:chExt cx="604200" cy="285625"/>
          </a:xfrm>
        </p:grpSpPr>
        <p:sp>
          <p:nvSpPr>
            <p:cNvPr id="25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</a:rPr>
                <a:t>A</a:t>
              </a:r>
              <a:endParaRPr sz="28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1079231" y="4400376"/>
            <a:ext cx="730297" cy="533348"/>
            <a:chOff x="1520150" y="3517375"/>
            <a:chExt cx="604200" cy="285625"/>
          </a:xfrm>
        </p:grpSpPr>
        <p:sp>
          <p:nvSpPr>
            <p:cNvPr id="28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D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1107774" y="2891786"/>
            <a:ext cx="730297" cy="533348"/>
            <a:chOff x="1520150" y="3517375"/>
            <a:chExt cx="604200" cy="285625"/>
          </a:xfrm>
        </p:grpSpPr>
        <p:sp>
          <p:nvSpPr>
            <p:cNvPr id="31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</a:rPr>
                <a:t>B</a:t>
              </a:r>
              <a:endParaRPr sz="2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2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18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880169" y="143294"/>
            <a:ext cx="7782577" cy="1374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mô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Calibri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988288" y="2156192"/>
            <a:ext cx="294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phận</a:t>
            </a:r>
            <a:r>
              <a:rPr lang="en-US" sz="2800" dirty="0">
                <a:latin typeface="Times New Roman" pitchFamily="18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1968130" y="2927948"/>
            <a:ext cx="54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latin typeface="Times New Roman" pitchFamily="18" charset="0"/>
              </a:rPr>
              <a:t>Mối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chắn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801943" y="3686010"/>
            <a:ext cx="68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dirty="0" err="1">
                <a:latin typeface="Times New Roman" pitchFamily="18" charset="0"/>
              </a:rPr>
              <a:t>Thanh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</a:rPr>
              <a:t> quay </a:t>
            </a:r>
            <a:r>
              <a:rPr lang="en-US" sz="2800" dirty="0" err="1">
                <a:latin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trục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988818" y="4400376"/>
            <a:ext cx="667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19403" y="88454"/>
            <a:ext cx="10945216" cy="173087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mấy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lắp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ghép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bập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bênh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719403" y="3799068"/>
            <a:ext cx="10945216" cy="949304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5200" b="1" dirty="0">
                <a:solidFill>
                  <a:srgbClr val="FF0000"/>
                </a:solidFill>
                <a:latin typeface="Times New Roman" pitchFamily="18" charset="0"/>
              </a:rPr>
              <a:t>: A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347" y="-1388690"/>
            <a:ext cx="1077360" cy="808020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719403" y="1997005"/>
            <a:ext cx="10945216" cy="1624025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defTabSz="1451426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A. 3			B. 4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451426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C. 5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D.6  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8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4687844" y="5253212"/>
            <a:ext cx="4214133" cy="129152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6">
              <a:defRPr/>
            </a:pPr>
            <a:r>
              <a:rPr lang="en-US" sz="5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5" name="Picture l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91" y="5588845"/>
            <a:ext cx="1364836" cy="66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53" y="5253212"/>
            <a:ext cx="934878" cy="12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578527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4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</a:t>
            </a:r>
            <a:r>
              <a:rPr lang="nl-NL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53" y="3857201"/>
            <a:ext cx="304107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93" y="3611319"/>
            <a:ext cx="3168665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99" y="4861595"/>
            <a:ext cx="2289895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6" y="857260"/>
            <a:ext cx="1344149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9483" y="-648824"/>
            <a:ext cx="8128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344139" y="757472"/>
            <a:ext cx="4671744" cy="2311488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5143" tIns="72571" rIns="145143" bIns="72571" rtlCol="0" anchor="ctr"/>
          <a:lstStyle/>
          <a:p>
            <a:pPr algn="ctr" defTabSz="1451426"/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Yeah!!!</a:t>
            </a:r>
          </a:p>
          <a:p>
            <a:pPr algn="ctr" defTabSz="1451426"/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Bãi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biển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3800" dirty="0">
                <a:solidFill>
                  <a:prstClr val="black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4826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1459" y="2526223"/>
            <a:ext cx="9220200" cy="1178864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7"/>
            <a:ext cx="960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30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</a:t>
            </a:r>
            <a:r>
              <a:rPr lang="nl-NL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LẮP GHÉP MÔ HÌNH BẬP BÊNH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58478" y="2526223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Lựa chọn được các chi tiết, dụng cụ cần thiết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4600" y="3901184"/>
            <a:ext cx="9220200" cy="1112608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852401" y="4097279"/>
            <a:ext cx="75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Lắp ghép được mô hình bập bênh theo hướng dẫn.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4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/>
          <a:stretch/>
        </p:blipFill>
        <p:spPr>
          <a:xfrm>
            <a:off x="3781" y="-19663"/>
            <a:ext cx="12192000" cy="6858000"/>
          </a:xfrm>
          <a:prstGeom prst="rect">
            <a:avLst/>
          </a:prstGeom>
        </p:spPr>
      </p:pic>
      <p:sp>
        <p:nvSpPr>
          <p:cNvPr id="15" name="AutoShape 8" descr="Hình Ảnh Dấu Chấm Hỏi Đẹp Độc Đáo Nhất [vẽ, biểu tượng]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AutoShape 10" descr="Hình Ảnh Dấu Chấm Hỏi Đẹp Độc Đáo Nhất [vẽ, biểu tượng]"/>
          <p:cNvSpPr>
            <a:spLocks noChangeAspect="1" noChangeArrowheads="1"/>
          </p:cNvSpPr>
          <p:nvPr/>
        </p:nvSpPr>
        <p:spPr bwMode="auto">
          <a:xfrm>
            <a:off x="307975" y="7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AutoShape 14" descr="Hình ảnh dấu chấm hỏi đẹp - Background Powerpoint"/>
          <p:cNvSpPr>
            <a:spLocks noChangeAspect="1" noChangeArrowheads="1"/>
          </p:cNvSpPr>
          <p:nvPr/>
        </p:nvSpPr>
        <p:spPr bwMode="auto">
          <a:xfrm>
            <a:off x="460375" y="160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vi-VN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6146" y="157483"/>
            <a:ext cx="3677758" cy="607812"/>
          </a:xfrm>
          <a:prstGeom prst="rect">
            <a:avLst/>
          </a:prstGeom>
          <a:solidFill>
            <a:schemeClr val="bg1"/>
          </a:solidFill>
        </p:spPr>
        <p:txBody>
          <a:bodyPr wrap="none" lIns="68495" tIns="34267" rIns="68495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28">
              <a:defRPr/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Đây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là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trò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chơi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gì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28" name="Picture 4" descr="Trò chơi bập bênh | Specia Kid – Special Kid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 bwMode="auto">
          <a:xfrm>
            <a:off x="155575" y="1127222"/>
            <a:ext cx="12036425" cy="49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22837" y="6309860"/>
            <a:ext cx="3153897" cy="530868"/>
          </a:xfrm>
          <a:prstGeom prst="rect">
            <a:avLst/>
          </a:prstGeom>
          <a:solidFill>
            <a:schemeClr val="bg1"/>
          </a:solidFill>
        </p:spPr>
        <p:txBody>
          <a:bodyPr wrap="none" lIns="68495" tIns="34267" rIns="68495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28">
              <a:defRPr/>
            </a:pP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Trò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chơi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bập</a:t>
            </a:r>
            <a:r>
              <a:rPr lang="en-US" sz="3000" b="1" dirty="0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bênh</a:t>
            </a:r>
            <a:endParaRPr lang="en-US" sz="3000" b="1" dirty="0">
              <a:solidFill>
                <a:srgbClr val="000099"/>
              </a:solidFill>
              <a:latin typeface="Times New Roman" pitchFamily="18" charset="0"/>
              <a:ea typeface="Arial-Rounded" panose="020B0604020202020204" pitchFamily="34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5900469" y="157491"/>
            <a:ext cx="6291531" cy="2257913"/>
          </a:xfrm>
          <a:prstGeom prst="cloudCallout">
            <a:avLst>
              <a:gd name="adj1" fmla="val 14312"/>
              <a:gd name="adj2" fmla="val 53331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3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1485" y="-900545"/>
            <a:ext cx="13720137" cy="7758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736360" y="2612282"/>
            <a:ext cx="9864437" cy="1495796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nl-NL" sz="3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 LẮP GHÉP MÔ HÌNH BẬP BÊNH (TIẾT 1)</a:t>
            </a:r>
            <a:endParaRPr lang="en-US" sz="38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289112" y="177427"/>
            <a:ext cx="635365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HIỂU SẢN PHẨM MẪU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041" y="978917"/>
            <a:ext cx="11080706" cy="101566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000" dirty="0" err="1">
                <a:latin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quan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sát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mô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bập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bênh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1, </a:t>
            </a:r>
            <a:r>
              <a:rPr lang="en-US" sz="3000" dirty="0" err="1">
                <a:latin typeface="Times New Roman" pitchFamily="18" charset="0"/>
              </a:rPr>
              <a:t>nêu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bộ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phận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chính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lượng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</a:rPr>
              <a:t> chi </a:t>
            </a:r>
            <a:r>
              <a:rPr lang="en-US" sz="3000" dirty="0" err="1">
                <a:latin typeface="Times New Roman" pitchFamily="18" charset="0"/>
              </a:rPr>
              <a:t>tiết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mô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bập</a:t>
            </a:r>
            <a:r>
              <a:rPr lang="en-US" sz="3000" dirty="0">
                <a:latin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</a:rPr>
              <a:t>bênh</a:t>
            </a:r>
            <a:r>
              <a:rPr lang="en-US" sz="3000" dirty="0"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H="1">
            <a:off x="9642777" y="450376"/>
            <a:ext cx="237181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" y="779221"/>
            <a:ext cx="784896" cy="1024355"/>
          </a:xfrm>
          <a:prstGeom prst="rect">
            <a:avLst/>
          </a:prstGeom>
        </p:spPr>
      </p:pic>
      <p:pic>
        <p:nvPicPr>
          <p:cNvPr id="11" name="Picture 10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2" y="2071695"/>
            <a:ext cx="10817297" cy="458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9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3289112" y="177427"/>
            <a:ext cx="6353653" cy="54591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TÌM HIỂU SẢN PHẨM MẪU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8692" y="978917"/>
            <a:ext cx="9920372" cy="1077220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phận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bập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bênh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chân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đế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trục</a:t>
            </a:r>
            <a:r>
              <a:rPr lang="en-US" sz="3200" b="1" dirty="0">
                <a:latin typeface="Times New Roman" pitchFamily="18" charset="0"/>
              </a:rPr>
              <a:t> quay, </a:t>
            </a:r>
            <a:r>
              <a:rPr lang="en-US" sz="3200" b="1" dirty="0" err="1">
                <a:latin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đòn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ghế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ngồi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0" y="450385"/>
            <a:ext cx="3289109" cy="136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3" idx="3"/>
          </p:cNvCxnSpPr>
          <p:nvPr/>
        </p:nvCxnSpPr>
        <p:spPr>
          <a:xfrm flipH="1">
            <a:off x="9642777" y="450376"/>
            <a:ext cx="237181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" y="779221"/>
            <a:ext cx="784896" cy="1024355"/>
          </a:xfrm>
          <a:prstGeom prst="rect">
            <a:avLst/>
          </a:prstGeom>
        </p:spPr>
      </p:pic>
      <p:pic>
        <p:nvPicPr>
          <p:cNvPr id="11" name="Picture 10" descr="Em hãy quan sát mô hình bập bênh trong Hình 1, nêu các bộ phận chính và số lượng các chi tiết của mô hình bập bênh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35405" b="43965"/>
          <a:stretch/>
        </p:blipFill>
        <p:spPr bwMode="auto">
          <a:xfrm>
            <a:off x="7313632" y="2106193"/>
            <a:ext cx="4107741" cy="32421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38693" y="2696233"/>
            <a:ext cx="7007055" cy="2062105"/>
          </a:xfrm>
          <a:prstGeom prst="rect">
            <a:avLst/>
          </a:prstGeom>
        </p:spPr>
        <p:txBody>
          <a:bodyPr wrap="square" lIns="91440" tIns="45721" rIns="91440" bIns="45721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lượng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Chân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đế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 13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Trục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quay: 1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endParaRPr lang="en-US" sz="3200" dirty="0">
              <a:solidFill>
                <a:srgbClr val="0000CC"/>
              </a:solidFill>
              <a:latin typeface="Times New Roman" pitchFamily="18" charset="0"/>
            </a:endParaRPr>
          </a:p>
          <a:p>
            <a:pPr lvl="0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đòn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ghế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ngồi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: 12 chi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475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618</Words>
  <Application>Microsoft Office PowerPoint</Application>
  <PresentationFormat>Widescreen</PresentationFormat>
  <Paragraphs>121</Paragraphs>
  <Slides>21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</vt:lpstr>
      <vt:lpstr>Microsoft YaHei</vt:lpstr>
      <vt:lpstr>Arial</vt:lpstr>
      <vt:lpstr>Arial-Rounded</vt:lpstr>
      <vt:lpstr>Calibri</vt:lpstr>
      <vt:lpstr>Calibri Light</vt:lpstr>
      <vt:lpstr>Georgia</vt:lpstr>
      <vt:lpstr>Lato Light</vt:lpstr>
      <vt:lpstr>Tahoma</vt:lpstr>
      <vt:lpstr>Times New Roman</vt:lpstr>
      <vt:lpstr>3_Office Theme</vt:lpstr>
      <vt:lpstr>9_Office Theme</vt:lpstr>
      <vt:lpstr>https://www.freeppt7.com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238</cp:revision>
  <dcterms:created xsi:type="dcterms:W3CDTF">2021-05-22T09:15:26Z</dcterms:created>
  <dcterms:modified xsi:type="dcterms:W3CDTF">2024-03-04T03:00:05Z</dcterms:modified>
</cp:coreProperties>
</file>