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645" r:id="rId3"/>
    <p:sldId id="650" r:id="rId4"/>
    <p:sldId id="643" r:id="rId5"/>
    <p:sldId id="655" r:id="rId6"/>
    <p:sldId id="656" r:id="rId7"/>
    <p:sldId id="657" r:id="rId8"/>
    <p:sldId id="658" r:id="rId9"/>
    <p:sldId id="659" r:id="rId10"/>
    <p:sldId id="663" r:id="rId11"/>
    <p:sldId id="664" r:id="rId12"/>
    <p:sldId id="666" r:id="rId13"/>
    <p:sldId id="667" r:id="rId14"/>
    <p:sldId id="654" r:id="rId15"/>
    <p:sldId id="628" r:id="rId16"/>
    <p:sldId id="583" r:id="rId17"/>
    <p:sldId id="629" r:id="rId18"/>
    <p:sldId id="630" r:id="rId19"/>
    <p:sldId id="611" r:id="rId20"/>
    <p:sldId id="632" r:id="rId21"/>
    <p:sldId id="653" r:id="rId22"/>
    <p:sldId id="601" r:id="rId23"/>
    <p:sldId id="6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96D3-57F1-475D-A598-1244DF6018E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C7EB8-72F9-4FED-BC44-E9392F94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1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9E7B7F8-81FA-46DC-8926-8D6B124E54D6}" type="slidenum">
              <a:rPr lang="en-US" smtClean="0">
                <a:solidFill>
                  <a:prstClr val="black"/>
                </a:solidFill>
              </a:rPr>
              <a:pPr defTabSz="685800"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9E7B7F8-81FA-46DC-8926-8D6B124E54D6}" type="slidenum">
              <a:rPr lang="en-US" smtClean="0">
                <a:solidFill>
                  <a:prstClr val="black"/>
                </a:solidFill>
              </a:rPr>
              <a:pPr defTabSz="685800"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1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9E7B7F8-81FA-46DC-8926-8D6B124E54D6}" type="slidenum">
              <a:rPr lang="en-US" smtClean="0">
                <a:solidFill>
                  <a:prstClr val="black"/>
                </a:solidFill>
              </a:rPr>
              <a:pPr defTabSz="685800"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1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F59B-0072-4133-886C-3D9B41302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059F1-7D5E-4FDD-BBF6-EF2E4059F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301F-E8C1-4F9E-B0B9-A722D608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834D-E66B-494F-A7A3-6B0BB69F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38E3-128B-4869-858D-7855F979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2BDA-B559-458C-AF66-F69A9BF5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4EEBD-7DF5-4AAB-B5BA-65F0CA7C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2A37A-D0F3-404D-A75D-5BC5C10C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A285-07B8-45B5-8178-B3982A2B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2763B-892B-4CD2-9CBE-2317D090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F449C-6CC4-4D49-97AB-72774880F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A2546-80FD-4825-B45A-B7D0AA305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07233-72F6-476F-8781-84CFAD18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3343-8833-45CB-9AA9-74215BEB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1133-3B13-4042-BF97-A02E053F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431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3CC9-52F2-46F6-9227-FFA05C5F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5949-D6C8-4AE1-A238-FA6AC56F5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D1C5E-00AC-476A-9ED3-9009AB4B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DCBC-3C27-4BFA-B479-9FDCA270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7C483-E1AD-4136-B0F0-EEE6EA2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E8C0-BFB8-42AE-8927-990AC33A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B5CDD-7608-4A9A-B0A6-9AC17ED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33DAC-A839-41DF-B33F-49CADE31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BF615-6D04-4431-A008-EE84FBF4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3713-07EA-4B74-B768-B4F283BF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8F42-48A7-46E5-8D07-D8C3ABAF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96401-D665-4D86-82C6-EC11F6125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6AC89-CFB3-43A7-A97F-5893741D4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D3187-F94E-4DE9-9B37-173475B0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7B041-CB5D-4C94-9013-3DA2047E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33370-4253-475A-8CCA-3264BF53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1653-A8A5-4318-B3F3-B66BFF09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A457-B959-4A55-9FB6-D0F14939D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521A-4DCC-49AA-AAB0-B7163D40D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AE99B-D259-45DD-871B-563BE6E3A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36FE7-7278-4642-95AA-C99B37527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20986-535B-4872-8CC9-E099EEDB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70B0A-28D9-4558-AE3D-6C4D20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2291A-4F7E-45E2-A6BA-E9A056AE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9856-8CE0-48E6-864D-26C82B04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373DF-4B0F-4220-A67A-6CC39CDF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4FA11-CEA6-4E1F-9691-9BA4CEE8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270EC-9422-40BB-AF0A-0C9DDBFC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1EE5D-36A4-4DBD-8540-FB0DAE75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8DD6E-38FD-4CC3-B6AC-50F6799F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B247A-9160-4CD2-849E-50F9DEE8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53D5-BD72-4117-8375-C2672BBB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56F3-16CD-4987-9532-89C33D3D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7F148-8B50-43EF-91A1-36CA3B320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B1F3B-6EC1-4087-BA52-5CDBB8B1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57AA3-7775-4573-8B75-0DCFAA3D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84229-0E04-481D-8999-E5B7E000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2935-64AC-4DE5-A2D1-CED5DF91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F8814-8BF1-41FF-806C-5AC27800E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B6AE1-AD55-4CB4-B58D-B14FE5063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A457-4751-4C37-AD88-279DD3E7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04ED9-6BB1-49D4-83EB-DD549AC7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8863C-9C88-4F0F-8610-FF232A68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96D49-91B9-40FF-8E7B-0F997DF4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57E5C-15F6-4D6F-A81F-87E2DC34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BD7F5-1971-4212-8308-262D9A003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C3FA4-7AA7-4B8A-948A-E93818CCF1F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6958B-2FB0-4298-9A39-DCBBF6576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CAE8-F4F7-4BF2-91CA-37B71BD84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3FFE-71BF-4786-9F4E-941653BE7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audio" Target="../media/media1.mp3"/><Relationship Id="rId16" Type="http://schemas.openxmlformats.org/officeDocument/2006/relationships/image" Target="../media/image13.emf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2.png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13.emf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2.png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2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12" Type="http://schemas.openxmlformats.org/officeDocument/2006/relationships/image" Target="../media/image2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image" Target="../media/image19.gif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D321-038D-4DF0-8AB9-33461B31A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C3892-BB0A-479A-B4D5-2DBB61CA1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hlinkClick r:id="rId2" action="ppaction://hlinksldjump"/>
            <a:extLst>
              <a:ext uri="{FF2B5EF4-FFF2-40B4-BE49-F238E27FC236}">
                <a16:creationId xmlns:a16="http://schemas.microsoft.com/office/drawing/2014/main" id="{CEEDA7D0-9DDA-5756-BD18-15F14C73A2E1}"/>
              </a:ext>
            </a:extLst>
          </p:cNvPr>
          <p:cNvSpPr/>
          <p:nvPr/>
        </p:nvSpPr>
        <p:spPr>
          <a:xfrm>
            <a:off x="357352" y="-78772"/>
            <a:ext cx="1471448" cy="1324304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715879" y="29344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4403F9BB-9337-8B48-730A-2067E41CC0FC}"/>
              </a:ext>
            </a:extLst>
          </p:cNvPr>
          <p:cNvSpPr/>
          <p:nvPr/>
        </p:nvSpPr>
        <p:spPr>
          <a:xfrm>
            <a:off x="2503652" y="567477"/>
            <a:ext cx="8502869" cy="15393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92;p78">
            <a:extLst>
              <a:ext uri="{FF2B5EF4-FFF2-40B4-BE49-F238E27FC236}">
                <a16:creationId xmlns:a16="http://schemas.microsoft.com/office/drawing/2014/main" id="{01433DC3-CF42-E8D1-1AA1-0C523BAFC34D}"/>
              </a:ext>
            </a:extLst>
          </p:cNvPr>
          <p:cNvGrpSpPr/>
          <p:nvPr/>
        </p:nvGrpSpPr>
        <p:grpSpPr>
          <a:xfrm flipH="1">
            <a:off x="2358509" y="4453410"/>
            <a:ext cx="730297" cy="533348"/>
            <a:chOff x="1520150" y="3517375"/>
            <a:chExt cx="604200" cy="285625"/>
          </a:xfrm>
        </p:grpSpPr>
        <p:sp>
          <p:nvSpPr>
            <p:cNvPr id="29" name="Google Shape;2493;p78">
              <a:extLst>
                <a:ext uri="{FF2B5EF4-FFF2-40B4-BE49-F238E27FC236}">
                  <a16:creationId xmlns:a16="http://schemas.microsoft.com/office/drawing/2014/main" id="{B91071E4-431F-80C0-95DF-7BC0E95B6E01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C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Google Shape;2494;p78">
              <a:extLst>
                <a:ext uri="{FF2B5EF4-FFF2-40B4-BE49-F238E27FC236}">
                  <a16:creationId xmlns:a16="http://schemas.microsoft.com/office/drawing/2014/main" id="{C7559925-162E-4F53-9B66-1BF4C23CB24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oogle Shape;2495;p78">
            <a:extLst>
              <a:ext uri="{FF2B5EF4-FFF2-40B4-BE49-F238E27FC236}">
                <a16:creationId xmlns:a16="http://schemas.microsoft.com/office/drawing/2014/main" id="{595CC680-DE61-5CAB-F2FB-55B2CA6B0F5E}"/>
              </a:ext>
            </a:extLst>
          </p:cNvPr>
          <p:cNvGrpSpPr/>
          <p:nvPr/>
        </p:nvGrpSpPr>
        <p:grpSpPr>
          <a:xfrm flipH="1">
            <a:off x="2352194" y="3141322"/>
            <a:ext cx="730297" cy="533348"/>
            <a:chOff x="1520150" y="3517375"/>
            <a:chExt cx="604200" cy="285625"/>
          </a:xfrm>
        </p:grpSpPr>
        <p:sp>
          <p:nvSpPr>
            <p:cNvPr id="32" name="Google Shape;2496;p78">
              <a:extLst>
                <a:ext uri="{FF2B5EF4-FFF2-40B4-BE49-F238E27FC236}">
                  <a16:creationId xmlns:a16="http://schemas.microsoft.com/office/drawing/2014/main" id="{F811ECC7-A65A-3A7B-4603-493BB66FD553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800" b="1" dirty="0">
                  <a:solidFill>
                    <a:prstClr val="black"/>
                  </a:solidFill>
                </a:rPr>
                <a:t>A</a:t>
              </a:r>
              <a:endParaRPr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Google Shape;2497;p78">
              <a:extLst>
                <a:ext uri="{FF2B5EF4-FFF2-40B4-BE49-F238E27FC236}">
                  <a16:creationId xmlns:a16="http://schemas.microsoft.com/office/drawing/2014/main" id="{15A4D0CD-1F71-78B0-97D9-C1D51AAE1CED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oogle Shape;2498;p78">
            <a:extLst>
              <a:ext uri="{FF2B5EF4-FFF2-40B4-BE49-F238E27FC236}">
                <a16:creationId xmlns:a16="http://schemas.microsoft.com/office/drawing/2014/main" id="{C457E6DF-3676-5AF8-AA1D-F7B5F5490D91}"/>
              </a:ext>
            </a:extLst>
          </p:cNvPr>
          <p:cNvGrpSpPr/>
          <p:nvPr/>
        </p:nvGrpSpPr>
        <p:grpSpPr>
          <a:xfrm flipH="1">
            <a:off x="6839900" y="4508358"/>
            <a:ext cx="730297" cy="533348"/>
            <a:chOff x="1520150" y="3517375"/>
            <a:chExt cx="604200" cy="285625"/>
          </a:xfrm>
          <a:solidFill>
            <a:srgbClr val="00B050"/>
          </a:solidFill>
        </p:grpSpPr>
        <p:sp>
          <p:nvSpPr>
            <p:cNvPr id="35" name="Google Shape;2499;p78">
              <a:extLst>
                <a:ext uri="{FF2B5EF4-FFF2-40B4-BE49-F238E27FC236}">
                  <a16:creationId xmlns:a16="http://schemas.microsoft.com/office/drawing/2014/main" id="{E01D32AD-0651-E46B-7AAB-B794EA74011C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D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2500;p78">
              <a:extLst>
                <a:ext uri="{FF2B5EF4-FFF2-40B4-BE49-F238E27FC236}">
                  <a16:creationId xmlns:a16="http://schemas.microsoft.com/office/drawing/2014/main" id="{FD272A58-81A3-6A28-DD59-482DF044E4A4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oogle Shape;2501;p78">
            <a:extLst>
              <a:ext uri="{FF2B5EF4-FFF2-40B4-BE49-F238E27FC236}">
                <a16:creationId xmlns:a16="http://schemas.microsoft.com/office/drawing/2014/main" id="{A176B51D-6121-C409-7184-EECB1585E69A}"/>
              </a:ext>
            </a:extLst>
          </p:cNvPr>
          <p:cNvGrpSpPr/>
          <p:nvPr/>
        </p:nvGrpSpPr>
        <p:grpSpPr>
          <a:xfrm flipH="1">
            <a:off x="6772250" y="3276025"/>
            <a:ext cx="730297" cy="533348"/>
            <a:chOff x="1520150" y="3517375"/>
            <a:chExt cx="604200" cy="285625"/>
          </a:xfrm>
          <a:solidFill>
            <a:srgbClr val="FF33CC"/>
          </a:solidFill>
        </p:grpSpPr>
        <p:sp>
          <p:nvSpPr>
            <p:cNvPr id="38" name="Google Shape;2502;p78">
              <a:extLst>
                <a:ext uri="{FF2B5EF4-FFF2-40B4-BE49-F238E27FC236}">
                  <a16:creationId xmlns:a16="http://schemas.microsoft.com/office/drawing/2014/main" id="{75C34987-04E5-7D0F-CAD3-D45B3270E6E1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B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2503;p78">
              <a:extLst>
                <a:ext uri="{FF2B5EF4-FFF2-40B4-BE49-F238E27FC236}">
                  <a16:creationId xmlns:a16="http://schemas.microsoft.com/office/drawing/2014/main" id="{63E42E80-D8F9-B547-FEE5-4D9F8BC27BA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F225D55-7C29-2117-E971-077149EFD89F}"/>
              </a:ext>
            </a:extLst>
          </p:cNvPr>
          <p:cNvSpPr/>
          <p:nvPr/>
        </p:nvSpPr>
        <p:spPr>
          <a:xfrm>
            <a:off x="2985537" y="721075"/>
            <a:ext cx="7547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gồm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13EE46-3ACB-CF2E-19E9-32293AF3A823}"/>
              </a:ext>
            </a:extLst>
          </p:cNvPr>
          <p:cNvSpPr txBox="1"/>
          <p:nvPr/>
        </p:nvSpPr>
        <p:spPr>
          <a:xfrm>
            <a:off x="2649218" y="3221402"/>
            <a:ext cx="11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9B605C-590A-2915-4E63-31A23228E5EF}"/>
              </a:ext>
            </a:extLst>
          </p:cNvPr>
          <p:cNvSpPr txBox="1"/>
          <p:nvPr/>
        </p:nvSpPr>
        <p:spPr>
          <a:xfrm>
            <a:off x="7744932" y="3289703"/>
            <a:ext cx="27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238B37-9F91-C5F6-0410-67C1DE2E6177}"/>
              </a:ext>
            </a:extLst>
          </p:cNvPr>
          <p:cNvSpPr txBox="1"/>
          <p:nvPr/>
        </p:nvSpPr>
        <p:spPr>
          <a:xfrm>
            <a:off x="860738" y="4470400"/>
            <a:ext cx="298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271E9D-3C81-ABBB-C032-24571708D5BD}"/>
              </a:ext>
            </a:extLst>
          </p:cNvPr>
          <p:cNvSpPr txBox="1"/>
          <p:nvPr/>
        </p:nvSpPr>
        <p:spPr>
          <a:xfrm>
            <a:off x="7794424" y="4473950"/>
            <a:ext cx="273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98851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hlinkClick r:id="rId3" action="ppaction://hlinksldjump"/>
            <a:extLst>
              <a:ext uri="{FF2B5EF4-FFF2-40B4-BE49-F238E27FC236}">
                <a16:creationId xmlns:a16="http://schemas.microsoft.com/office/drawing/2014/main" id="{CEEDA7D0-9DDA-5756-BD18-15F14C73A2E1}"/>
              </a:ext>
            </a:extLst>
          </p:cNvPr>
          <p:cNvSpPr/>
          <p:nvPr/>
        </p:nvSpPr>
        <p:spPr>
          <a:xfrm>
            <a:off x="357352" y="-78772"/>
            <a:ext cx="1471448" cy="1324304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715879" y="29344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4403F9BB-9337-8B48-730A-2067E41CC0FC}"/>
              </a:ext>
            </a:extLst>
          </p:cNvPr>
          <p:cNvSpPr/>
          <p:nvPr/>
        </p:nvSpPr>
        <p:spPr>
          <a:xfrm>
            <a:off x="2351252" y="415077"/>
            <a:ext cx="8502869" cy="15393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2492;p78">
            <a:extLst>
              <a:ext uri="{FF2B5EF4-FFF2-40B4-BE49-F238E27FC236}">
                <a16:creationId xmlns:a16="http://schemas.microsoft.com/office/drawing/2014/main" id="{01433DC3-CF42-E8D1-1AA1-0C523BAFC34D}"/>
              </a:ext>
            </a:extLst>
          </p:cNvPr>
          <p:cNvGrpSpPr/>
          <p:nvPr/>
        </p:nvGrpSpPr>
        <p:grpSpPr>
          <a:xfrm flipH="1">
            <a:off x="2206109" y="4301010"/>
            <a:ext cx="730297" cy="533348"/>
            <a:chOff x="1520150" y="3517375"/>
            <a:chExt cx="604200" cy="285625"/>
          </a:xfrm>
        </p:grpSpPr>
        <p:sp>
          <p:nvSpPr>
            <p:cNvPr id="7" name="Google Shape;2493;p78">
              <a:extLst>
                <a:ext uri="{FF2B5EF4-FFF2-40B4-BE49-F238E27FC236}">
                  <a16:creationId xmlns:a16="http://schemas.microsoft.com/office/drawing/2014/main" id="{B91071E4-431F-80C0-95DF-7BC0E95B6E01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C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Google Shape;2494;p78">
              <a:extLst>
                <a:ext uri="{FF2B5EF4-FFF2-40B4-BE49-F238E27FC236}">
                  <a16:creationId xmlns:a16="http://schemas.microsoft.com/office/drawing/2014/main" id="{C7559925-162E-4F53-9B66-1BF4C23CB24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oogle Shape;2495;p78">
            <a:extLst>
              <a:ext uri="{FF2B5EF4-FFF2-40B4-BE49-F238E27FC236}">
                <a16:creationId xmlns:a16="http://schemas.microsoft.com/office/drawing/2014/main" id="{595CC680-DE61-5CAB-F2FB-55B2CA6B0F5E}"/>
              </a:ext>
            </a:extLst>
          </p:cNvPr>
          <p:cNvGrpSpPr/>
          <p:nvPr/>
        </p:nvGrpSpPr>
        <p:grpSpPr>
          <a:xfrm flipH="1">
            <a:off x="2199794" y="2988922"/>
            <a:ext cx="730297" cy="533348"/>
            <a:chOff x="1520150" y="3517375"/>
            <a:chExt cx="604200" cy="285625"/>
          </a:xfrm>
        </p:grpSpPr>
        <p:sp>
          <p:nvSpPr>
            <p:cNvPr id="10" name="Google Shape;2496;p78">
              <a:extLst>
                <a:ext uri="{FF2B5EF4-FFF2-40B4-BE49-F238E27FC236}">
                  <a16:creationId xmlns:a16="http://schemas.microsoft.com/office/drawing/2014/main" id="{F811ECC7-A65A-3A7B-4603-493BB66FD553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800" b="1" dirty="0">
                  <a:solidFill>
                    <a:prstClr val="black"/>
                  </a:solidFill>
                </a:rPr>
                <a:t>A</a:t>
              </a:r>
              <a:endParaRPr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Google Shape;2497;p78">
              <a:extLst>
                <a:ext uri="{FF2B5EF4-FFF2-40B4-BE49-F238E27FC236}">
                  <a16:creationId xmlns:a16="http://schemas.microsoft.com/office/drawing/2014/main" id="{15A4D0CD-1F71-78B0-97D9-C1D51AAE1CED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oogle Shape;2498;p78">
            <a:extLst>
              <a:ext uri="{FF2B5EF4-FFF2-40B4-BE49-F238E27FC236}">
                <a16:creationId xmlns:a16="http://schemas.microsoft.com/office/drawing/2014/main" id="{C457E6DF-3676-5AF8-AA1D-F7B5F5490D91}"/>
              </a:ext>
            </a:extLst>
          </p:cNvPr>
          <p:cNvGrpSpPr/>
          <p:nvPr/>
        </p:nvGrpSpPr>
        <p:grpSpPr>
          <a:xfrm flipH="1">
            <a:off x="6687500" y="4355958"/>
            <a:ext cx="730297" cy="533348"/>
            <a:chOff x="1520150" y="3517375"/>
            <a:chExt cx="604200" cy="285625"/>
          </a:xfrm>
          <a:solidFill>
            <a:srgbClr val="00B050"/>
          </a:solidFill>
        </p:grpSpPr>
        <p:sp>
          <p:nvSpPr>
            <p:cNvPr id="13" name="Google Shape;2499;p78">
              <a:extLst>
                <a:ext uri="{FF2B5EF4-FFF2-40B4-BE49-F238E27FC236}">
                  <a16:creationId xmlns:a16="http://schemas.microsoft.com/office/drawing/2014/main" id="{E01D32AD-0651-E46B-7AAB-B794EA74011C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D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2500;p78">
              <a:extLst>
                <a:ext uri="{FF2B5EF4-FFF2-40B4-BE49-F238E27FC236}">
                  <a16:creationId xmlns:a16="http://schemas.microsoft.com/office/drawing/2014/main" id="{FD272A58-81A3-6A28-DD59-482DF044E4A4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oogle Shape;2501;p78">
            <a:extLst>
              <a:ext uri="{FF2B5EF4-FFF2-40B4-BE49-F238E27FC236}">
                <a16:creationId xmlns:a16="http://schemas.microsoft.com/office/drawing/2014/main" id="{A176B51D-6121-C409-7184-EECB1585E69A}"/>
              </a:ext>
            </a:extLst>
          </p:cNvPr>
          <p:cNvGrpSpPr/>
          <p:nvPr/>
        </p:nvGrpSpPr>
        <p:grpSpPr>
          <a:xfrm flipH="1">
            <a:off x="6619850" y="3123625"/>
            <a:ext cx="730297" cy="533348"/>
            <a:chOff x="1520150" y="3517375"/>
            <a:chExt cx="604200" cy="285625"/>
          </a:xfrm>
          <a:solidFill>
            <a:srgbClr val="FF33CC"/>
          </a:solidFill>
        </p:grpSpPr>
        <p:sp>
          <p:nvSpPr>
            <p:cNvPr id="16" name="Google Shape;2502;p78">
              <a:extLst>
                <a:ext uri="{FF2B5EF4-FFF2-40B4-BE49-F238E27FC236}">
                  <a16:creationId xmlns:a16="http://schemas.microsoft.com/office/drawing/2014/main" id="{75C34987-04E5-7D0F-CAD3-D45B3270E6E1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B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2503;p78">
              <a:extLst>
                <a:ext uri="{FF2B5EF4-FFF2-40B4-BE49-F238E27FC236}">
                  <a16:creationId xmlns:a16="http://schemas.microsoft.com/office/drawing/2014/main" id="{63E42E80-D8F9-B547-FEE5-4D9F8BC27BA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F225D55-7C29-2117-E971-077149EFD89F}"/>
              </a:ext>
            </a:extLst>
          </p:cNvPr>
          <p:cNvSpPr/>
          <p:nvPr/>
        </p:nvSpPr>
        <p:spPr>
          <a:xfrm>
            <a:off x="2833136" y="568675"/>
            <a:ext cx="7782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bập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bênh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chi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3EE46-3ACB-CF2E-19E9-32293AF3A823}"/>
              </a:ext>
            </a:extLst>
          </p:cNvPr>
          <p:cNvSpPr txBox="1"/>
          <p:nvPr/>
        </p:nvSpPr>
        <p:spPr>
          <a:xfrm>
            <a:off x="2496818" y="3069002"/>
            <a:ext cx="11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B605C-590A-2915-4E63-31A23228E5EF}"/>
              </a:ext>
            </a:extLst>
          </p:cNvPr>
          <p:cNvSpPr txBox="1"/>
          <p:nvPr/>
        </p:nvSpPr>
        <p:spPr>
          <a:xfrm>
            <a:off x="7592532" y="3137303"/>
            <a:ext cx="27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38B37-9F91-C5F6-0410-67C1DE2E6177}"/>
              </a:ext>
            </a:extLst>
          </p:cNvPr>
          <p:cNvSpPr txBox="1"/>
          <p:nvPr/>
        </p:nvSpPr>
        <p:spPr>
          <a:xfrm>
            <a:off x="3094727" y="4349472"/>
            <a:ext cx="133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271E9D-3C81-ABBB-C032-24571708D5BD}"/>
              </a:ext>
            </a:extLst>
          </p:cNvPr>
          <p:cNvSpPr txBox="1"/>
          <p:nvPr/>
        </p:nvSpPr>
        <p:spPr>
          <a:xfrm>
            <a:off x="7642024" y="4321550"/>
            <a:ext cx="273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59222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  <p:bldP spid="20" grpId="0"/>
      <p:bldP spid="21" grpId="0"/>
      <p:bldP spid="21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257300" y="2587236"/>
            <a:ext cx="967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II: THỦ CÔNG KĨ THUẬT</a:t>
            </a: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78527"/>
            <a:ext cx="1074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8:</a:t>
            </a:r>
            <a:r>
              <a:rPr lang="nl-NL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LẮP GHÉP MÔ HÌNH BẬP BÊNH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3662364" y="-17463"/>
            <a:ext cx="6635753" cy="6858001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487363" y="3320367"/>
            <a:ext cx="3916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1459" y="2526223"/>
            <a:ext cx="9220200" cy="1178864"/>
            <a:chOff x="2895601" y="3055367"/>
            <a:chExt cx="9220200" cy="1364233"/>
          </a:xfrm>
        </p:grpSpPr>
        <p:sp>
          <p:nvSpPr>
            <p:cNvPr id="19" name="Oval 18"/>
            <p:cNvSpPr/>
            <p:nvPr/>
          </p:nvSpPr>
          <p:spPr>
            <a:xfrm>
              <a:off x="2895601" y="3251463"/>
              <a:ext cx="738967" cy="9165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81403" y="3278438"/>
              <a:ext cx="322047" cy="91651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68415" y="3055367"/>
              <a:ext cx="8247386" cy="136423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103297"/>
            <a:ext cx="960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sz="3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8:</a:t>
            </a:r>
            <a:r>
              <a:rPr lang="nl-NL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LẮP GHÉP MÔ HÌNH BẬP BÊNH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  <a:endParaRPr lang="en-US" altLang="en-US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4058478" y="2526223"/>
            <a:ext cx="7558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Lựa chọn được các chi tiết, dụng cụ cần thiết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14600" y="3901184"/>
            <a:ext cx="9220200" cy="1112608"/>
            <a:chOff x="2895601" y="3055367"/>
            <a:chExt cx="9220200" cy="1364233"/>
          </a:xfrm>
        </p:grpSpPr>
        <p:sp>
          <p:nvSpPr>
            <p:cNvPr id="25" name="Oval 24"/>
            <p:cNvSpPr/>
            <p:nvPr/>
          </p:nvSpPr>
          <p:spPr>
            <a:xfrm>
              <a:off x="2895601" y="3251463"/>
              <a:ext cx="738967" cy="9165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581403" y="3278438"/>
              <a:ext cx="322047" cy="91651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47"/>
            <p:cNvSpPr>
              <a:spLocks noChangeArrowheads="1"/>
            </p:cNvSpPr>
            <p:nvPr/>
          </p:nvSpPr>
          <p:spPr bwMode="gray">
            <a:xfrm>
              <a:off x="3868415" y="3055367"/>
              <a:ext cx="8247386" cy="136423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3852401" y="4097279"/>
            <a:ext cx="755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Lắp ghép được mô hình bập bênh theo hướng dẫn.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867" dirty="0">
                  <a:solidFill>
                    <a:srgbClr val="1D9BB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867" dirty="0">
                  <a:solidFill>
                    <a:srgbClr val="1D9BB8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68510" y="2070170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Thực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hành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43459" y="3232382"/>
            <a:ext cx="3828292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 Lắp chân đế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6622" y="4056796"/>
            <a:ext cx="6345007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 Lắp thanh đòn và ghế ngồi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36625" y="4847368"/>
            <a:ext cx="5158785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3: Hoàn thiện mô hình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289685" y="786852"/>
            <a:ext cx="2952467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2452259" y="527558"/>
            <a:ext cx="8624063" cy="54591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THỰC HÀNH</a:t>
            </a: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2658" y="786866"/>
            <a:ext cx="2409609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22127" y="2271557"/>
            <a:ext cx="7573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BƯỚC LẮP GHÉP MÔ HÌNH BẬP BÊNH </a:t>
            </a:r>
            <a:endParaRPr lang="en-US" sz="2800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" y="21046"/>
            <a:ext cx="1083709" cy="12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0332" y="1466798"/>
            <a:ext cx="11386868" cy="101566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sz="3000" dirty="0" err="1">
                <a:latin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thanh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</a:rPr>
              <a:t> 5 </a:t>
            </a:r>
            <a:r>
              <a:rPr lang="en-US" sz="3000" dirty="0" err="1">
                <a:latin typeface="Times New Roman" pitchFamily="18" charset="0"/>
              </a:rPr>
              <a:t>lỗ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tấm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nhỏ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bộ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vít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ngắn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đai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lắp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chân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</a:rPr>
              <a:t> 2.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289685" y="786852"/>
            <a:ext cx="2952467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2452259" y="527558"/>
            <a:ext cx="8624063" cy="54591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 Lắp chân đế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2658" y="786866"/>
            <a:ext cx="2409609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15" y="2482463"/>
            <a:ext cx="9871824" cy="402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8" y="21046"/>
            <a:ext cx="1083709" cy="12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0332" y="1328776"/>
            <a:ext cx="11386868" cy="101566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sz="3000" dirty="0" err="1">
                <a:latin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thanh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 U </a:t>
            </a:r>
            <a:r>
              <a:rPr lang="en-US" sz="3000" dirty="0" err="1">
                <a:latin typeface="Times New Roman" pitchFamily="18" charset="0"/>
              </a:rPr>
              <a:t>ngắn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thanh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</a:rPr>
              <a:t> 11 </a:t>
            </a:r>
            <a:r>
              <a:rPr lang="en-US" sz="3000" dirty="0" err="1">
                <a:latin typeface="Times New Roman" pitchFamily="18" charset="0"/>
              </a:rPr>
              <a:t>lỗ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bộ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vít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đai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ốc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lắp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thanh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đòn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ngòi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</a:rPr>
              <a:t> 3.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289685" y="786852"/>
            <a:ext cx="2952467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2452259" y="527558"/>
            <a:ext cx="8624063" cy="54591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 Lắp thanh đòn và ghế ngồi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2658" y="786866"/>
            <a:ext cx="2409609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Em hãy lắp ghép mô hình bập bênh theo các bước dưới đâ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4" y="2501660"/>
            <a:ext cx="10511227" cy="41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8" y="21046"/>
            <a:ext cx="1083709" cy="12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0332" y="1466798"/>
            <a:ext cx="11386868" cy="147733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trục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thẳng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ngắn</a:t>
            </a:r>
            <a:r>
              <a:rPr lang="en-US" sz="3000" dirty="0">
                <a:latin typeface="Times New Roman" pitchFamily="18" charset="0"/>
              </a:rPr>
              <a:t> 1, </a:t>
            </a:r>
            <a:r>
              <a:rPr lang="en-US" sz="3000" dirty="0" err="1">
                <a:latin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hãm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lắp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bộ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phận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mô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bập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bênh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</a:rPr>
              <a:t> 4.</a:t>
            </a:r>
          </a:p>
          <a:p>
            <a:r>
              <a:rPr lang="en-US" sz="3000" dirty="0">
                <a:latin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chỉnh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phẩm</a:t>
            </a:r>
            <a:r>
              <a:rPr lang="en-US" sz="3000" dirty="0">
                <a:latin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</a:rPr>
              <a:t>).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289685" y="786852"/>
            <a:ext cx="2952467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2452259" y="527558"/>
            <a:ext cx="8624063" cy="54591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nl-NL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3: Hoàn thiện mô hình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2658" y="786866"/>
            <a:ext cx="2409609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Em hãy lắp ghép mô hình bập bênh theo các bước dưới đâ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32" y="3066690"/>
            <a:ext cx="9565086" cy="351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8" y="21046"/>
            <a:ext cx="1083709" cy="12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1259" y="496055"/>
            <a:ext cx="6009228" cy="87716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8176" y="1305206"/>
            <a:ext cx="8055410" cy="877165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100" b="1" dirty="0" err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51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1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1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1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51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err="1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endParaRPr lang="en-US" sz="5100" b="1" dirty="0">
              <a:ln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" y="-21530"/>
            <a:ext cx="1274067" cy="1445748"/>
          </a:xfrm>
          <a:prstGeom prst="rect">
            <a:avLst/>
          </a:prstGeom>
        </p:spPr>
      </p:pic>
      <p:pic>
        <p:nvPicPr>
          <p:cNvPr id="10" name="Picture 9" descr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74" y="2467905"/>
            <a:ext cx="8225281" cy="3018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263333" y="5842335"/>
            <a:ext cx="11128075" cy="58477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Lưu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  </a:t>
            </a:r>
            <a:r>
              <a:rPr lang="en-US" sz="3200" dirty="0" err="1">
                <a:latin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lắp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2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667002" y="400694"/>
            <a:ext cx="783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PHÒNG GIÁO DỤC VÀ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LỘC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2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304800" y="2520312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CÔNG NGHỆ LỚP 4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487" y="4672721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4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2" y="5451165"/>
            <a:ext cx="9423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en-US" altLang="en-US" sz="4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5533529" y="1354975"/>
            <a:ext cx="2209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3060" y="1127195"/>
            <a:ext cx="3827073" cy="554000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</a:rPr>
              <a:t>Trưng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bày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phẩm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342" y="1822096"/>
            <a:ext cx="10844548" cy="101566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sz="3000" dirty="0">
                <a:latin typeface="Times New Roman" pitchFamily="18" charset="0"/>
              </a:rPr>
              <a:t>2. </a:t>
            </a:r>
            <a:r>
              <a:rPr lang="en-US" sz="3000" dirty="0" err="1">
                <a:latin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giá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phẩm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vừa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</a:rPr>
              <a:t>  </a:t>
            </a:r>
            <a:r>
              <a:rPr lang="en-US" sz="3000" dirty="0" err="1">
                <a:latin typeface="Times New Roman" pitchFamily="18" charset="0"/>
              </a:rPr>
              <a:t>yêu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cầu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dưới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đây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289685" y="786852"/>
            <a:ext cx="2952467" cy="13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2452259" y="527558"/>
            <a:ext cx="8624063" cy="54591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GIỚI THIỆU SẢN PHẨM</a:t>
            </a: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2658" y="786866"/>
            <a:ext cx="2409609" cy="13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Giới thiệu sản phẩ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00" y="2889520"/>
            <a:ext cx="9538749" cy="3683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54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867" dirty="0">
                  <a:solidFill>
                    <a:srgbClr val="1D9BB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 sz="1867" dirty="0">
                  <a:solidFill>
                    <a:srgbClr val="1D9BB8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286F5-B6EE-4598-A8E6-0E0DDEE218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0011" y="1842231"/>
            <a:ext cx="500525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517585" y="3212126"/>
            <a:ext cx="10955547" cy="107722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lắp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lắp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bập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bênh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F7708-F478-4D4F-A7BE-CF2B19914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69" y="258347"/>
            <a:ext cx="5471099" cy="2950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873538" y="1162748"/>
            <a:ext cx="3543855" cy="1107998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55" y="454751"/>
            <a:ext cx="4084073" cy="2321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56324"/>
            <a:ext cx="1750715" cy="1668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690113" y="4539921"/>
            <a:ext cx="10783019" cy="107722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Lưu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ý: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Tháo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cắt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cụ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chi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tiết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gọn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gàng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hành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</a:rPr>
              <a:t>xong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3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 dirty="0">
                  <a:solidFill>
                    <a:srgbClr val="1D9BB8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 dirty="0">
                  <a:solidFill>
                    <a:srgbClr val="1D9BB8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257300" y="2587236"/>
            <a:ext cx="967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II: THỦ CÔNG KĨ THUẬT</a:t>
            </a: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78527"/>
            <a:ext cx="1074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8:</a:t>
            </a:r>
            <a:r>
              <a:rPr lang="nl-NL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LẮP GHÉP MÔ HÌNH BẬP BÊNH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4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15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17" name="图片 22"/>
          <p:cNvPicPr>
            <a:picLocks noChangeAspect="1"/>
          </p:cNvPicPr>
          <p:nvPr/>
        </p:nvPicPr>
        <p:blipFill rotWithShape="1">
          <a:blip r:embed="rId15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0F37DC-E822-47E3-A498-F552CD34EB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4881" y="1856084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41621C-E2A1-B2E8-6F7A-04FBA4BA13E2}"/>
              </a:ext>
            </a:extLst>
          </p:cNvPr>
          <p:cNvSpPr txBox="1"/>
          <p:nvPr/>
        </p:nvSpPr>
        <p:spPr>
          <a:xfrm>
            <a:off x="8205878" y="3228642"/>
            <a:ext cx="2787242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</a:t>
            </a:r>
          </a:p>
          <a:p>
            <a:pPr algn="ctr" defTabSz="914400"/>
            <a:r>
              <a:rPr lang="en-US" sz="4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ẨN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BF3EB-DED1-8FDE-4348-C9DCF035D6D0}"/>
              </a:ext>
            </a:extLst>
          </p:cNvPr>
          <p:cNvSpPr txBox="1"/>
          <p:nvPr/>
        </p:nvSpPr>
        <p:spPr>
          <a:xfrm>
            <a:off x="843280" y="1868661"/>
            <a:ext cx="574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E480B-C10C-EBD7-6F5F-D703918AB3F2}"/>
              </a:ext>
            </a:extLst>
          </p:cNvPr>
          <p:cNvSpPr txBox="1"/>
          <p:nvPr/>
        </p:nvSpPr>
        <p:spPr>
          <a:xfrm>
            <a:off x="2560320" y="783387"/>
            <a:ext cx="2449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9EC97-3737-D054-8481-11119CF22B1B}"/>
              </a:ext>
            </a:extLst>
          </p:cNvPr>
          <p:cNvSpPr txBox="1"/>
          <p:nvPr/>
        </p:nvSpPr>
        <p:spPr>
          <a:xfrm>
            <a:off x="641806" y="3530133"/>
            <a:ext cx="6143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9770C-56D8-37E2-E888-3A6A92DED420}"/>
              </a:ext>
            </a:extLst>
          </p:cNvPr>
          <p:cNvSpPr txBox="1"/>
          <p:nvPr/>
        </p:nvSpPr>
        <p:spPr>
          <a:xfrm>
            <a:off x="843280" y="2613089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B00CB-7321-2E0B-BC13-38B5AD1A0172}"/>
              </a:ext>
            </a:extLst>
          </p:cNvPr>
          <p:cNvSpPr txBox="1"/>
          <p:nvPr/>
        </p:nvSpPr>
        <p:spPr>
          <a:xfrm>
            <a:off x="641806" y="4297772"/>
            <a:ext cx="5641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823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64DA45B6-31A4-BCB7-7934-90F80848DA70}"/>
              </a:ext>
            </a:extLst>
          </p:cNvPr>
          <p:cNvSpPr/>
          <p:nvPr/>
        </p:nvSpPr>
        <p:spPr>
          <a:xfrm>
            <a:off x="10373053" y="5636"/>
            <a:ext cx="1453187" cy="13004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" name="Picture 2" descr="C:\Users\ADMIN\Desktop\gift.png">
            <a:hlinkClick r:id="rId3" action="ppaction://hlinksldjump"/>
            <a:extLst>
              <a:ext uri="{FF2B5EF4-FFF2-40B4-BE49-F238E27FC236}">
                <a16:creationId xmlns:a16="http://schemas.microsoft.com/office/drawing/2014/main" id="{8648288F-51A9-FA7A-CFA7-6867FC1A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09" y="4247018"/>
            <a:ext cx="2011261" cy="20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ADMIN\Desktop\gift-clipart-pink-gift-14.png">
            <a:hlinkClick r:id="rId5" action="ppaction://hlinksldjump"/>
            <a:extLst>
              <a:ext uri="{FF2B5EF4-FFF2-40B4-BE49-F238E27FC236}">
                <a16:creationId xmlns:a16="http://schemas.microsoft.com/office/drawing/2014/main" id="{B52C8A84-C699-096B-0485-9781BF83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2" y="4054460"/>
            <a:ext cx="1622416" cy="20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present-1417611_640.png">
            <a:hlinkClick r:id="rId7" action="ppaction://hlinksldjump"/>
            <a:extLst>
              <a:ext uri="{FF2B5EF4-FFF2-40B4-BE49-F238E27FC236}">
                <a16:creationId xmlns:a16="http://schemas.microsoft.com/office/drawing/2014/main" id="{335F3766-92A7-1008-B413-5699CF86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43" y="4197741"/>
            <a:ext cx="1796005" cy="1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ADMIN\Desktop\gift_present.png">
            <a:hlinkClick r:id="rId2" action="ppaction://hlinksldjump"/>
            <a:extLst>
              <a:ext uri="{FF2B5EF4-FFF2-40B4-BE49-F238E27FC236}">
                <a16:creationId xmlns:a16="http://schemas.microsoft.com/office/drawing/2014/main" id="{DAF0DA0A-98BB-5D70-15EA-2057D4D4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4" y="4177224"/>
            <a:ext cx="2087108" cy="19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>
            <a:extLst>
              <a:ext uri="{FF2B5EF4-FFF2-40B4-BE49-F238E27FC236}">
                <a16:creationId xmlns:a16="http://schemas.microsoft.com/office/drawing/2014/main" id="{44B80ACA-305A-3560-0AC1-A39366B8F2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84690" y="1408369"/>
            <a:ext cx="1524000" cy="13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có liên quan">
            <a:extLst>
              <a:ext uri="{FF2B5EF4-FFF2-40B4-BE49-F238E27FC236}">
                <a16:creationId xmlns:a16="http://schemas.microsoft.com/office/drawing/2014/main" id="{F64E4546-4D4B-5CCB-8FA5-8DBC0AD182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7798" flipH="1">
            <a:off x="245748" y="1130614"/>
            <a:ext cx="1252987" cy="13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 hộp carton đựng quà - Nâng cao giá trị sản phẩm | Công ty in ấn Việt I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169" y="4054460"/>
            <a:ext cx="2140723" cy="22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1498354" y="6047851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3419919" y="6081393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5591023" y="6117083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7850973" y="6191031"/>
            <a:ext cx="757044" cy="579878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9833008" y="6113308"/>
            <a:ext cx="757044" cy="579878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Right Arrow 2">
            <a:hlinkClick r:id="rId13" action="ppaction://hlinksldjump"/>
          </p:cNvPr>
          <p:cNvSpPr/>
          <p:nvPr/>
        </p:nvSpPr>
        <p:spPr>
          <a:xfrm>
            <a:off x="11431554" y="6337790"/>
            <a:ext cx="561663" cy="3553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372B82-D752-2430-84AC-52FC401B469B}"/>
              </a:ext>
            </a:extLst>
          </p:cNvPr>
          <p:cNvSpPr/>
          <p:nvPr/>
        </p:nvSpPr>
        <p:spPr>
          <a:xfrm>
            <a:off x="2801215" y="231820"/>
            <a:ext cx="8502869" cy="15660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n 10">
            <a:hlinkClick r:id="rId2" action="ppaction://hlinksldjump"/>
            <a:extLst>
              <a:ext uri="{FF2B5EF4-FFF2-40B4-BE49-F238E27FC236}">
                <a16:creationId xmlns:a16="http://schemas.microsoft.com/office/drawing/2014/main" id="{36BE0463-8EB3-EB2C-6C30-22F6F65A367E}"/>
              </a:ext>
            </a:extLst>
          </p:cNvPr>
          <p:cNvSpPr/>
          <p:nvPr/>
        </p:nvSpPr>
        <p:spPr>
          <a:xfrm>
            <a:off x="357352" y="-78772"/>
            <a:ext cx="1471448" cy="1324304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3" name="Google Shape;948;p56">
            <a:extLst>
              <a:ext uri="{FF2B5EF4-FFF2-40B4-BE49-F238E27FC236}">
                <a16:creationId xmlns:a16="http://schemas.microsoft.com/office/drawing/2014/main" id="{A09AE4DE-4079-CF51-7063-5674203AB8FB}"/>
              </a:ext>
            </a:extLst>
          </p:cNvPr>
          <p:cNvGrpSpPr/>
          <p:nvPr/>
        </p:nvGrpSpPr>
        <p:grpSpPr>
          <a:xfrm rot="21330508">
            <a:off x="979026" y="780238"/>
            <a:ext cx="1189875" cy="532200"/>
            <a:chOff x="2750925" y="2801625"/>
            <a:chExt cx="1189875" cy="532200"/>
          </a:xfrm>
        </p:grpSpPr>
        <p:grpSp>
          <p:nvGrpSpPr>
            <p:cNvPr id="14" name="Google Shape;949;p56">
              <a:extLst>
                <a:ext uri="{FF2B5EF4-FFF2-40B4-BE49-F238E27FC236}">
                  <a16:creationId xmlns:a16="http://schemas.microsoft.com/office/drawing/2014/main" id="{B237C8F3-A7CB-63AD-FDA6-B757E7664D17}"/>
                </a:ext>
              </a:extLst>
            </p:cNvPr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7" name="Google Shape;950;p56">
                <a:extLst>
                  <a:ext uri="{FF2B5EF4-FFF2-40B4-BE49-F238E27FC236}">
                    <a16:creationId xmlns:a16="http://schemas.microsoft.com/office/drawing/2014/main" id="{594D4609-E7B1-9B88-DD5D-14179BFAF53B}"/>
                  </a:ext>
                </a:extLst>
              </p:cNvPr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951;p56">
                <a:extLst>
                  <a:ext uri="{FF2B5EF4-FFF2-40B4-BE49-F238E27FC236}">
                    <a16:creationId xmlns:a16="http://schemas.microsoft.com/office/drawing/2014/main" id="{39529460-729C-5EF3-5811-EFE55D538088}"/>
                  </a:ext>
                </a:extLst>
              </p:cNvPr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952;p56">
                <a:extLst>
                  <a:ext uri="{FF2B5EF4-FFF2-40B4-BE49-F238E27FC236}">
                    <a16:creationId xmlns:a16="http://schemas.microsoft.com/office/drawing/2014/main" id="{3D131694-2C89-0B54-A849-311217D22577}"/>
                  </a:ext>
                </a:extLst>
              </p:cNvPr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953;p56">
                <a:extLst>
                  <a:ext uri="{FF2B5EF4-FFF2-40B4-BE49-F238E27FC236}">
                    <a16:creationId xmlns:a16="http://schemas.microsoft.com/office/drawing/2014/main" id="{FE23248E-54AD-C9A6-9CB7-3E774ACB750F}"/>
                  </a:ext>
                </a:extLst>
              </p:cNvPr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954;p56">
                <a:extLst>
                  <a:ext uri="{FF2B5EF4-FFF2-40B4-BE49-F238E27FC236}">
                    <a16:creationId xmlns:a16="http://schemas.microsoft.com/office/drawing/2014/main" id="{020C1B2B-8897-D3AF-0883-EAA35D0014D1}"/>
                  </a:ext>
                </a:extLst>
              </p:cNvPr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Google Shape;955;p56">
              <a:extLst>
                <a:ext uri="{FF2B5EF4-FFF2-40B4-BE49-F238E27FC236}">
                  <a16:creationId xmlns:a16="http://schemas.microsoft.com/office/drawing/2014/main" id="{7DC5F625-7E61-F261-A7C3-7B224283017C}"/>
                </a:ext>
              </a:extLst>
            </p:cNvPr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" name="Google Shape;956;p56">
              <a:extLst>
                <a:ext uri="{FF2B5EF4-FFF2-40B4-BE49-F238E27FC236}">
                  <a16:creationId xmlns:a16="http://schemas.microsoft.com/office/drawing/2014/main" id="{CBB9442A-C054-F1C1-D6DC-9CA3A0760D7B}"/>
                </a:ext>
              </a:extLst>
            </p:cNvPr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715879" y="29344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68B255-DAC0-453B-78B9-360D06BEE133}"/>
              </a:ext>
            </a:extLst>
          </p:cNvPr>
          <p:cNvSpPr/>
          <p:nvPr/>
        </p:nvSpPr>
        <p:spPr>
          <a:xfrm>
            <a:off x="3104292" y="554612"/>
            <a:ext cx="8041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28">
              <a:defRPr/>
            </a:pP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phận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mô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bập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bênh</a:t>
            </a:r>
            <a:r>
              <a:rPr lang="en-US" sz="3200" b="1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31085" y="2649238"/>
            <a:ext cx="811445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phận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mô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bênh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quay,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ghế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defTabSz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       </a:t>
            </a:r>
          </a:p>
        </p:txBody>
      </p:sp>
    </p:spTree>
    <p:extLst>
      <p:ext uri="{BB962C8B-B14F-4D97-AF65-F5344CB8AC3E}">
        <p14:creationId xmlns:p14="http://schemas.microsoft.com/office/powerpoint/2010/main" val="391860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03F9BB-9337-8B48-730A-2067E41CC0FC}"/>
              </a:ext>
            </a:extLst>
          </p:cNvPr>
          <p:cNvSpPr/>
          <p:nvPr/>
        </p:nvSpPr>
        <p:spPr>
          <a:xfrm>
            <a:off x="2801215" y="147737"/>
            <a:ext cx="8502869" cy="15660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n 3">
            <a:hlinkClick r:id="rId3" action="ppaction://hlinksldjump"/>
            <a:extLst>
              <a:ext uri="{FF2B5EF4-FFF2-40B4-BE49-F238E27FC236}">
                <a16:creationId xmlns:a16="http://schemas.microsoft.com/office/drawing/2014/main" id="{CEEDA7D0-9DDA-5756-BD18-15F14C73A2E1}"/>
              </a:ext>
            </a:extLst>
          </p:cNvPr>
          <p:cNvSpPr/>
          <p:nvPr/>
        </p:nvSpPr>
        <p:spPr>
          <a:xfrm>
            <a:off x="357352" y="-78772"/>
            <a:ext cx="1471448" cy="1324304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oogle Shape;2492;p78">
            <a:extLst>
              <a:ext uri="{FF2B5EF4-FFF2-40B4-BE49-F238E27FC236}">
                <a16:creationId xmlns:a16="http://schemas.microsoft.com/office/drawing/2014/main" id="{01433DC3-CF42-E8D1-1AA1-0C523BAFC34D}"/>
              </a:ext>
            </a:extLst>
          </p:cNvPr>
          <p:cNvGrpSpPr/>
          <p:nvPr/>
        </p:nvGrpSpPr>
        <p:grpSpPr>
          <a:xfrm flipH="1">
            <a:off x="1107138" y="4044150"/>
            <a:ext cx="730297" cy="533348"/>
            <a:chOff x="1520150" y="3517375"/>
            <a:chExt cx="604200" cy="285625"/>
          </a:xfrm>
        </p:grpSpPr>
        <p:sp>
          <p:nvSpPr>
            <p:cNvPr id="7" name="Google Shape;2493;p78">
              <a:extLst>
                <a:ext uri="{FF2B5EF4-FFF2-40B4-BE49-F238E27FC236}">
                  <a16:creationId xmlns:a16="http://schemas.microsoft.com/office/drawing/2014/main" id="{B91071E4-431F-80C0-95DF-7BC0E95B6E01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C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Google Shape;2494;p78">
              <a:extLst>
                <a:ext uri="{FF2B5EF4-FFF2-40B4-BE49-F238E27FC236}">
                  <a16:creationId xmlns:a16="http://schemas.microsoft.com/office/drawing/2014/main" id="{C7559925-162E-4F53-9B66-1BF4C23CB24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oogle Shape;2495;p78">
            <a:extLst>
              <a:ext uri="{FF2B5EF4-FFF2-40B4-BE49-F238E27FC236}">
                <a16:creationId xmlns:a16="http://schemas.microsoft.com/office/drawing/2014/main" id="{595CC680-DE61-5CAB-F2FB-55B2CA6B0F5E}"/>
              </a:ext>
            </a:extLst>
          </p:cNvPr>
          <p:cNvGrpSpPr/>
          <p:nvPr/>
        </p:nvGrpSpPr>
        <p:grpSpPr>
          <a:xfrm flipH="1">
            <a:off x="1086816" y="2501252"/>
            <a:ext cx="730297" cy="533348"/>
            <a:chOff x="1520150" y="3517375"/>
            <a:chExt cx="604200" cy="285625"/>
          </a:xfrm>
        </p:grpSpPr>
        <p:sp>
          <p:nvSpPr>
            <p:cNvPr id="10" name="Google Shape;2496;p78">
              <a:extLst>
                <a:ext uri="{FF2B5EF4-FFF2-40B4-BE49-F238E27FC236}">
                  <a16:creationId xmlns:a16="http://schemas.microsoft.com/office/drawing/2014/main" id="{F811ECC7-A65A-3A7B-4603-493BB66FD553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800" b="1" dirty="0">
                  <a:solidFill>
                    <a:prstClr val="black"/>
                  </a:solidFill>
                </a:rPr>
                <a:t>A</a:t>
              </a:r>
              <a:endParaRPr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Google Shape;2497;p78">
              <a:extLst>
                <a:ext uri="{FF2B5EF4-FFF2-40B4-BE49-F238E27FC236}">
                  <a16:creationId xmlns:a16="http://schemas.microsoft.com/office/drawing/2014/main" id="{15A4D0CD-1F71-78B0-97D9-C1D51AAE1CED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oogle Shape;2498;p78">
            <a:extLst>
              <a:ext uri="{FF2B5EF4-FFF2-40B4-BE49-F238E27FC236}">
                <a16:creationId xmlns:a16="http://schemas.microsoft.com/office/drawing/2014/main" id="{C457E6DF-3676-5AF8-AA1D-F7B5F5490D91}"/>
              </a:ext>
            </a:extLst>
          </p:cNvPr>
          <p:cNvGrpSpPr/>
          <p:nvPr/>
        </p:nvGrpSpPr>
        <p:grpSpPr>
          <a:xfrm flipH="1">
            <a:off x="1079231" y="4745436"/>
            <a:ext cx="730297" cy="533348"/>
            <a:chOff x="1520150" y="3517375"/>
            <a:chExt cx="604200" cy="285625"/>
          </a:xfrm>
        </p:grpSpPr>
        <p:sp>
          <p:nvSpPr>
            <p:cNvPr id="13" name="Google Shape;2499;p78">
              <a:extLst>
                <a:ext uri="{FF2B5EF4-FFF2-40B4-BE49-F238E27FC236}">
                  <a16:creationId xmlns:a16="http://schemas.microsoft.com/office/drawing/2014/main" id="{E01D32AD-0651-E46B-7AAB-B794EA74011C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D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2500;p78">
              <a:extLst>
                <a:ext uri="{FF2B5EF4-FFF2-40B4-BE49-F238E27FC236}">
                  <a16:creationId xmlns:a16="http://schemas.microsoft.com/office/drawing/2014/main" id="{FD272A58-81A3-6A28-DD59-482DF044E4A4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oogle Shape;2501;p78">
            <a:extLst>
              <a:ext uri="{FF2B5EF4-FFF2-40B4-BE49-F238E27FC236}">
                <a16:creationId xmlns:a16="http://schemas.microsoft.com/office/drawing/2014/main" id="{A176B51D-6121-C409-7184-EECB1585E69A}"/>
              </a:ext>
            </a:extLst>
          </p:cNvPr>
          <p:cNvGrpSpPr/>
          <p:nvPr/>
        </p:nvGrpSpPr>
        <p:grpSpPr>
          <a:xfrm flipH="1">
            <a:off x="1107774" y="3236846"/>
            <a:ext cx="730297" cy="533348"/>
            <a:chOff x="1520150" y="3517375"/>
            <a:chExt cx="604200" cy="285625"/>
          </a:xfrm>
        </p:grpSpPr>
        <p:sp>
          <p:nvSpPr>
            <p:cNvPr id="16" name="Google Shape;2502;p78">
              <a:extLst>
                <a:ext uri="{FF2B5EF4-FFF2-40B4-BE49-F238E27FC236}">
                  <a16:creationId xmlns:a16="http://schemas.microsoft.com/office/drawing/2014/main" id="{75C34987-04E5-7D0F-CAD3-D45B3270E6E1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914400"/>
              <a:r>
                <a:rPr lang="en-US" sz="2400" b="1" dirty="0">
                  <a:solidFill>
                    <a:prstClr val="black"/>
                  </a:solidFill>
                </a:rPr>
                <a:t>B</a:t>
              </a:r>
              <a:endParaRPr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2503;p78">
              <a:extLst>
                <a:ext uri="{FF2B5EF4-FFF2-40B4-BE49-F238E27FC236}">
                  <a16:creationId xmlns:a16="http://schemas.microsoft.com/office/drawing/2014/main" id="{63E42E80-D8F9-B547-FEE5-4D9F8BC27BA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F225D55-7C29-2117-E971-077149EFD89F}"/>
              </a:ext>
            </a:extLst>
          </p:cNvPr>
          <p:cNvSpPr/>
          <p:nvPr/>
        </p:nvSpPr>
        <p:spPr>
          <a:xfrm>
            <a:off x="3093711" y="271897"/>
            <a:ext cx="7782577" cy="137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bênh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Calibri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3EE46-3ACB-CF2E-19E9-32293AF3A823}"/>
              </a:ext>
            </a:extLst>
          </p:cNvPr>
          <p:cNvSpPr txBox="1"/>
          <p:nvPr/>
        </p:nvSpPr>
        <p:spPr>
          <a:xfrm>
            <a:off x="1988288" y="2501252"/>
            <a:ext cx="294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9B605C-590A-2915-4E63-31A23228E5EF}"/>
              </a:ext>
            </a:extLst>
          </p:cNvPr>
          <p:cNvSpPr txBox="1"/>
          <p:nvPr/>
        </p:nvSpPr>
        <p:spPr>
          <a:xfrm>
            <a:off x="1968130" y="3273008"/>
            <a:ext cx="543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latin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238B37-9F91-C5F6-0410-67C1DE2E6177}"/>
              </a:ext>
            </a:extLst>
          </p:cNvPr>
          <p:cNvSpPr txBox="1"/>
          <p:nvPr/>
        </p:nvSpPr>
        <p:spPr>
          <a:xfrm>
            <a:off x="1801943" y="4031070"/>
            <a:ext cx="686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800" dirty="0" err="1">
                <a:latin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</a:rPr>
              <a:t> quay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715879" y="29344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38B37-9F91-C5F6-0410-67C1DE2E6177}"/>
              </a:ext>
            </a:extLst>
          </p:cNvPr>
          <p:cNvSpPr txBox="1"/>
          <p:nvPr/>
        </p:nvSpPr>
        <p:spPr>
          <a:xfrm>
            <a:off x="1988818" y="4745436"/>
            <a:ext cx="667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latin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12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03F9BB-9337-8B48-730A-2067E41CC0FC}"/>
              </a:ext>
            </a:extLst>
          </p:cNvPr>
          <p:cNvSpPr/>
          <p:nvPr/>
        </p:nvSpPr>
        <p:spPr>
          <a:xfrm>
            <a:off x="2801215" y="147737"/>
            <a:ext cx="8982468" cy="15660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quay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bênh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gồm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Sun 3">
            <a:hlinkClick r:id="rId2" action="ppaction://hlinksldjump"/>
            <a:extLst>
              <a:ext uri="{FF2B5EF4-FFF2-40B4-BE49-F238E27FC236}">
                <a16:creationId xmlns:a16="http://schemas.microsoft.com/office/drawing/2014/main" id="{CEEDA7D0-9DDA-5756-BD18-15F14C73A2E1}"/>
              </a:ext>
            </a:extLst>
          </p:cNvPr>
          <p:cNvSpPr/>
          <p:nvPr/>
        </p:nvSpPr>
        <p:spPr>
          <a:xfrm>
            <a:off x="357352" y="-78772"/>
            <a:ext cx="1471448" cy="1324304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668F6-7AE6-2B91-8F52-BECBAFDFD154}"/>
              </a:ext>
            </a:extLst>
          </p:cNvPr>
          <p:cNvSpPr txBox="1"/>
          <p:nvPr/>
        </p:nvSpPr>
        <p:spPr>
          <a:xfrm>
            <a:off x="6096001" y="3671669"/>
            <a:ext cx="27892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</a:rPr>
              <a:t>1 chi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</a:rPr>
              <a:t>tiết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BBCBC16-5935-C541-40C3-4EA8E1084B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0828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ounded Rectangular Callout 38">
            <a:extLst>
              <a:ext uri="{FF2B5EF4-FFF2-40B4-BE49-F238E27FC236}">
                <a16:creationId xmlns:a16="http://schemas.microsoft.com/office/drawing/2014/main" id="{8B6D16C4-C88D-37CB-CC6B-E87AB18B1143}"/>
              </a:ext>
            </a:extLst>
          </p:cNvPr>
          <p:cNvSpPr/>
          <p:nvPr/>
        </p:nvSpPr>
        <p:spPr>
          <a:xfrm>
            <a:off x="715879" y="293440"/>
            <a:ext cx="757044" cy="579879"/>
          </a:xfrm>
          <a:prstGeom prst="wedgeRoundRectCallout">
            <a:avLst>
              <a:gd name="adj1" fmla="val 65479"/>
              <a:gd name="adj2" fmla="val 32129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5992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568</Words>
  <Application>Microsoft Office PowerPoint</Application>
  <PresentationFormat>Widescreen</PresentationFormat>
  <Paragraphs>96</Paragraphs>
  <Slides>23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Lato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2024-03-04T02:58:18Z</dcterms:created>
  <dcterms:modified xsi:type="dcterms:W3CDTF">2024-03-04T02:59:59Z</dcterms:modified>
</cp:coreProperties>
</file>