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 id="2147483781" r:id="rId3"/>
    <p:sldMasterId id="2147483843" r:id="rId4"/>
    <p:sldMasterId id="2147483862" r:id="rId5"/>
    <p:sldMasterId id="2147483875" r:id="rId6"/>
    <p:sldMasterId id="2147483900" r:id="rId7"/>
    <p:sldMasterId id="2147483925" r:id="rId8"/>
    <p:sldMasterId id="2147483937" r:id="rId9"/>
    <p:sldMasterId id="2147483949" r:id="rId10"/>
  </p:sldMasterIdLst>
  <p:notesMasterIdLst>
    <p:notesMasterId r:id="rId31"/>
  </p:notesMasterIdLst>
  <p:sldIdLst>
    <p:sldId id="351" r:id="rId11"/>
    <p:sldId id="368" r:id="rId12"/>
    <p:sldId id="365" r:id="rId13"/>
    <p:sldId id="352" r:id="rId14"/>
    <p:sldId id="381" r:id="rId15"/>
    <p:sldId id="369" r:id="rId16"/>
    <p:sldId id="367" r:id="rId17"/>
    <p:sldId id="268" r:id="rId18"/>
    <p:sldId id="370" r:id="rId19"/>
    <p:sldId id="379" r:id="rId20"/>
    <p:sldId id="380" r:id="rId21"/>
    <p:sldId id="371" r:id="rId22"/>
    <p:sldId id="372" r:id="rId23"/>
    <p:sldId id="373" r:id="rId24"/>
    <p:sldId id="374" r:id="rId25"/>
    <p:sldId id="375" r:id="rId26"/>
    <p:sldId id="376" r:id="rId27"/>
    <p:sldId id="377" r:id="rId28"/>
    <p:sldId id="378" r:id="rId29"/>
    <p:sldId id="280" r:id="rId30"/>
  </p:sldIdLst>
  <p:sldSz cx="9144000" cy="5143500" type="screen16x9"/>
  <p:notesSz cx="6858000" cy="9144000"/>
  <p:defaultTextStyle>
    <a:defPPr>
      <a:defRPr lang="zh-CN"/>
    </a:defPPr>
    <a:lvl1pPr marL="0" algn="l" defTabSz="685514" rtl="0" eaLnBrk="1" latinLnBrk="0" hangingPunct="1">
      <a:defRPr sz="1400" kern="1200">
        <a:solidFill>
          <a:schemeClr val="tx1"/>
        </a:solidFill>
        <a:latin typeface="+mn-lt"/>
        <a:ea typeface="+mn-ea"/>
        <a:cs typeface="+mn-cs"/>
      </a:defRPr>
    </a:lvl1pPr>
    <a:lvl2pPr marL="342757" algn="l" defTabSz="685514" rtl="0" eaLnBrk="1" latinLnBrk="0" hangingPunct="1">
      <a:defRPr sz="1400" kern="1200">
        <a:solidFill>
          <a:schemeClr val="tx1"/>
        </a:solidFill>
        <a:latin typeface="+mn-lt"/>
        <a:ea typeface="+mn-ea"/>
        <a:cs typeface="+mn-cs"/>
      </a:defRPr>
    </a:lvl2pPr>
    <a:lvl3pPr marL="685514" algn="l" defTabSz="685514" rtl="0" eaLnBrk="1" latinLnBrk="0" hangingPunct="1">
      <a:defRPr sz="1400" kern="1200">
        <a:solidFill>
          <a:schemeClr val="tx1"/>
        </a:solidFill>
        <a:latin typeface="+mn-lt"/>
        <a:ea typeface="+mn-ea"/>
        <a:cs typeface="+mn-cs"/>
      </a:defRPr>
    </a:lvl3pPr>
    <a:lvl4pPr marL="1028265" algn="l" defTabSz="685514" rtl="0" eaLnBrk="1" latinLnBrk="0" hangingPunct="1">
      <a:defRPr sz="1400" kern="1200">
        <a:solidFill>
          <a:schemeClr val="tx1"/>
        </a:solidFill>
        <a:latin typeface="+mn-lt"/>
        <a:ea typeface="+mn-ea"/>
        <a:cs typeface="+mn-cs"/>
      </a:defRPr>
    </a:lvl4pPr>
    <a:lvl5pPr marL="1371022" algn="l" defTabSz="685514" rtl="0" eaLnBrk="1" latinLnBrk="0" hangingPunct="1">
      <a:defRPr sz="1400" kern="1200">
        <a:solidFill>
          <a:schemeClr val="tx1"/>
        </a:solidFill>
        <a:latin typeface="+mn-lt"/>
        <a:ea typeface="+mn-ea"/>
        <a:cs typeface="+mn-cs"/>
      </a:defRPr>
    </a:lvl5pPr>
    <a:lvl6pPr marL="1713775" algn="l" defTabSz="685514" rtl="0" eaLnBrk="1" latinLnBrk="0" hangingPunct="1">
      <a:defRPr sz="1400" kern="1200">
        <a:solidFill>
          <a:schemeClr val="tx1"/>
        </a:solidFill>
        <a:latin typeface="+mn-lt"/>
        <a:ea typeface="+mn-ea"/>
        <a:cs typeface="+mn-cs"/>
      </a:defRPr>
    </a:lvl6pPr>
    <a:lvl7pPr marL="2056529" algn="l" defTabSz="685514" rtl="0" eaLnBrk="1" latinLnBrk="0" hangingPunct="1">
      <a:defRPr sz="1400" kern="1200">
        <a:solidFill>
          <a:schemeClr val="tx1"/>
        </a:solidFill>
        <a:latin typeface="+mn-lt"/>
        <a:ea typeface="+mn-ea"/>
        <a:cs typeface="+mn-cs"/>
      </a:defRPr>
    </a:lvl7pPr>
    <a:lvl8pPr marL="2399286" algn="l" defTabSz="685514" rtl="0" eaLnBrk="1" latinLnBrk="0" hangingPunct="1">
      <a:defRPr sz="1400" kern="1200">
        <a:solidFill>
          <a:schemeClr val="tx1"/>
        </a:solidFill>
        <a:latin typeface="+mn-lt"/>
        <a:ea typeface="+mn-ea"/>
        <a:cs typeface="+mn-cs"/>
      </a:defRPr>
    </a:lvl8pPr>
    <a:lvl9pPr marL="2742043" algn="l" defTabSz="685514"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guide id="3" pos="385" userDrawn="1">
          <p15:clr>
            <a:srgbClr val="A4A3A4"/>
          </p15:clr>
        </p15:guide>
        <p15:guide id="4" pos="5375" userDrawn="1">
          <p15:clr>
            <a:srgbClr val="A4A3A4"/>
          </p15:clr>
        </p15:guide>
        <p15:guide id="5" orient="horz" pos="259" userDrawn="1">
          <p15:clr>
            <a:srgbClr val="A4A3A4"/>
          </p15:clr>
        </p15:guide>
        <p15:guide id="6" orient="horz" pos="2981" userDrawn="1">
          <p15:clr>
            <a:srgbClr val="A4A3A4"/>
          </p15:clr>
        </p15:guide>
        <p15:guide id="7" orient="horz" pos="316">
          <p15:clr>
            <a:srgbClr val="A4A3A4"/>
          </p15:clr>
        </p15:guide>
        <p15:guide id="8" orient="horz" pos="4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9D8FF"/>
    <a:srgbClr val="FF3399"/>
    <a:srgbClr val="79DCFF"/>
    <a:srgbClr val="B3EBFF"/>
    <a:srgbClr val="D1F3FF"/>
    <a:srgbClr val="CCFF66"/>
    <a:srgbClr val="FFCC99"/>
    <a:srgbClr val="FFFFFF"/>
    <a:srgbClr val="E1F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25" autoAdjust="0"/>
    <p:restoredTop sz="94747" autoAdjust="0"/>
  </p:normalViewPr>
  <p:slideViewPr>
    <p:cSldViewPr snapToGrid="0" showGuides="1">
      <p:cViewPr varScale="1">
        <p:scale>
          <a:sx n="85" d="100"/>
          <a:sy n="85" d="100"/>
        </p:scale>
        <p:origin x="798" y="78"/>
      </p:cViewPr>
      <p:guideLst>
        <p:guide orient="horz" pos="1643"/>
        <p:guide pos="2880"/>
        <p:guide pos="385"/>
        <p:guide pos="5375"/>
        <p:guide orient="horz" pos="259"/>
        <p:guide orient="horz" pos="2981"/>
        <p:guide orient="horz" pos="316"/>
        <p:guide orient="horz" pos="43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5DFAFB-71C1-48B7-8214-8E31A2E46542}" type="datetimeFigureOut">
              <a:rPr lang="en-US" smtClean="0"/>
              <a:t>3/28/2024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24450B-48A1-4EA9-BC69-F5FA574CC80C}" type="slidenum">
              <a:rPr lang="en-US" smtClean="0"/>
              <a:t>‹#›</a:t>
            </a:fld>
            <a:endParaRPr lang="en-US"/>
          </a:p>
        </p:txBody>
      </p:sp>
    </p:spTree>
    <p:extLst>
      <p:ext uri="{BB962C8B-B14F-4D97-AF65-F5344CB8AC3E}">
        <p14:creationId xmlns:p14="http://schemas.microsoft.com/office/powerpoint/2010/main" val="533696143"/>
      </p:ext>
    </p:extLst>
  </p:cSld>
  <p:clrMap bg1="lt1" tx1="dk1" bg2="lt2" tx2="dk2" accent1="accent1" accent2="accent2" accent3="accent3" accent4="accent4" accent5="accent5" accent6="accent6" hlink="hlink" folHlink="folHlink"/>
  <p:notesStyle>
    <a:lvl1pPr marL="0" algn="l" defTabSz="914012" rtl="0" eaLnBrk="1" latinLnBrk="0" hangingPunct="1">
      <a:defRPr sz="1200" kern="1200">
        <a:solidFill>
          <a:schemeClr val="tx1"/>
        </a:solidFill>
        <a:latin typeface="+mn-lt"/>
        <a:ea typeface="+mn-ea"/>
        <a:cs typeface="+mn-cs"/>
      </a:defRPr>
    </a:lvl1pPr>
    <a:lvl2pPr marL="457005" algn="l" defTabSz="914012" rtl="0" eaLnBrk="1" latinLnBrk="0" hangingPunct="1">
      <a:defRPr sz="1200" kern="1200">
        <a:solidFill>
          <a:schemeClr val="tx1"/>
        </a:solidFill>
        <a:latin typeface="+mn-lt"/>
        <a:ea typeface="+mn-ea"/>
        <a:cs typeface="+mn-cs"/>
      </a:defRPr>
    </a:lvl2pPr>
    <a:lvl3pPr marL="914012" algn="l" defTabSz="914012" rtl="0" eaLnBrk="1" latinLnBrk="0" hangingPunct="1">
      <a:defRPr sz="1200" kern="1200">
        <a:solidFill>
          <a:schemeClr val="tx1"/>
        </a:solidFill>
        <a:latin typeface="+mn-lt"/>
        <a:ea typeface="+mn-ea"/>
        <a:cs typeface="+mn-cs"/>
      </a:defRPr>
    </a:lvl3pPr>
    <a:lvl4pPr marL="1371022" algn="l" defTabSz="914012" rtl="0" eaLnBrk="1" latinLnBrk="0" hangingPunct="1">
      <a:defRPr sz="1200" kern="1200">
        <a:solidFill>
          <a:schemeClr val="tx1"/>
        </a:solidFill>
        <a:latin typeface="+mn-lt"/>
        <a:ea typeface="+mn-ea"/>
        <a:cs typeface="+mn-cs"/>
      </a:defRPr>
    </a:lvl4pPr>
    <a:lvl5pPr marL="1828030" algn="l" defTabSz="914012" rtl="0" eaLnBrk="1" latinLnBrk="0" hangingPunct="1">
      <a:defRPr sz="1200" kern="1200">
        <a:solidFill>
          <a:schemeClr val="tx1"/>
        </a:solidFill>
        <a:latin typeface="+mn-lt"/>
        <a:ea typeface="+mn-ea"/>
        <a:cs typeface="+mn-cs"/>
      </a:defRPr>
    </a:lvl5pPr>
    <a:lvl6pPr marL="2285038" algn="l" defTabSz="914012" rtl="0" eaLnBrk="1" latinLnBrk="0" hangingPunct="1">
      <a:defRPr sz="1200" kern="1200">
        <a:solidFill>
          <a:schemeClr val="tx1"/>
        </a:solidFill>
        <a:latin typeface="+mn-lt"/>
        <a:ea typeface="+mn-ea"/>
        <a:cs typeface="+mn-cs"/>
      </a:defRPr>
    </a:lvl6pPr>
    <a:lvl7pPr marL="2742043" algn="l" defTabSz="914012" rtl="0" eaLnBrk="1" latinLnBrk="0" hangingPunct="1">
      <a:defRPr sz="1200" kern="1200">
        <a:solidFill>
          <a:schemeClr val="tx1"/>
        </a:solidFill>
        <a:latin typeface="+mn-lt"/>
        <a:ea typeface="+mn-ea"/>
        <a:cs typeface="+mn-cs"/>
      </a:defRPr>
    </a:lvl7pPr>
    <a:lvl8pPr marL="3199048" algn="l" defTabSz="914012" rtl="0" eaLnBrk="1" latinLnBrk="0" hangingPunct="1">
      <a:defRPr sz="1200" kern="1200">
        <a:solidFill>
          <a:schemeClr val="tx1"/>
        </a:solidFill>
        <a:latin typeface="+mn-lt"/>
        <a:ea typeface="+mn-ea"/>
        <a:cs typeface="+mn-cs"/>
      </a:defRPr>
    </a:lvl8pPr>
    <a:lvl9pPr marL="3656053" algn="l" defTabSz="9140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ô </a:t>
            </a:r>
            <a:r>
              <a:rPr lang="en-US" baseline="0" dirty="0" err="1"/>
              <a:t>cửa</a:t>
            </a:r>
            <a:r>
              <a:rPr lang="en-US" baseline="0" dirty="0"/>
              <a:t> </a:t>
            </a:r>
            <a:r>
              <a:rPr lang="en-US" baseline="0" dirty="0" err="1"/>
              <a:t>để</a:t>
            </a:r>
            <a:r>
              <a:rPr lang="en-US" baseline="0" dirty="0"/>
              <a:t> </a:t>
            </a:r>
            <a:r>
              <a:rPr lang="en-US" baseline="0" dirty="0" err="1"/>
              <a:t>mở</a:t>
            </a:r>
            <a:r>
              <a:rPr lang="en-US" baseline="0" dirty="0"/>
              <a:t> </a:t>
            </a:r>
            <a:r>
              <a:rPr lang="en-US" baseline="0" dirty="0" err="1"/>
              <a:t>câu</a:t>
            </a:r>
            <a:r>
              <a:rPr lang="en-US" baseline="0" dirty="0"/>
              <a:t> </a:t>
            </a:r>
            <a:r>
              <a:rPr lang="en-US" baseline="0" dirty="0" err="1"/>
              <a:t>hỏi</a:t>
            </a:r>
            <a:r>
              <a:rPr lang="en-US" baseline="0" dirty="0"/>
              <a:t> </a:t>
            </a:r>
            <a:r>
              <a:rPr lang="en-US" baseline="0" dirty="0" err="1"/>
              <a:t>bấm</a:t>
            </a:r>
            <a:r>
              <a:rPr lang="en-US" baseline="0" dirty="0"/>
              <a:t> </a:t>
            </a:r>
            <a:r>
              <a:rPr lang="en-US" baseline="0" dirty="0" err="1"/>
              <a:t>tiếp</a:t>
            </a:r>
            <a:r>
              <a:rPr lang="en-US" baseline="0" dirty="0"/>
              <a:t> </a:t>
            </a:r>
            <a:r>
              <a:rPr lang="en-US" baseline="0" dirty="0" err="1"/>
              <a:t>vào</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đáp</a:t>
            </a:r>
            <a:r>
              <a:rPr lang="en-US" baseline="0" dirty="0"/>
              <a:t> </a:t>
            </a:r>
            <a:r>
              <a:rPr lang="en-US" baseline="0"/>
              <a:t>án</a:t>
            </a:r>
            <a:endParaRPr lang="vi-VN" dirty="0"/>
          </a:p>
        </p:txBody>
      </p:sp>
      <p:sp>
        <p:nvSpPr>
          <p:cNvPr id="4" name="Chỗ dành sẵn cho Số hiệu Bản chiế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B0E19-C2A7-4FE4-8BEE-17463F03FF4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7471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9361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0475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3274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4B920-E9EA-4D1C-9E80-7A63716CE9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985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20</a:t>
            </a:fld>
            <a:endParaRPr lang="en-US"/>
          </a:p>
        </p:txBody>
      </p:sp>
    </p:spTree>
    <p:extLst>
      <p:ext uri="{BB962C8B-B14F-4D97-AF65-F5344CB8AC3E}">
        <p14:creationId xmlns:p14="http://schemas.microsoft.com/office/powerpoint/2010/main" val="1508057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image" Target="../media/image13.emf"/><Relationship Id="rId1" Type="http://schemas.openxmlformats.org/officeDocument/2006/relationships/slideMaster" Target="../slideMasters/slideMaster10.xml"/><Relationship Id="rId6" Type="http://schemas.openxmlformats.org/officeDocument/2006/relationships/image" Target="../media/image17.emf"/><Relationship Id="rId5" Type="http://schemas.openxmlformats.org/officeDocument/2006/relationships/image" Target="../media/image16.emf"/><Relationship Id="rId10" Type="http://schemas.openxmlformats.org/officeDocument/2006/relationships/image" Target="../media/image21.emf"/><Relationship Id="rId4" Type="http://schemas.openxmlformats.org/officeDocument/2006/relationships/image" Target="../media/image15.emf"/><Relationship Id="rId9" Type="http://schemas.openxmlformats.org/officeDocument/2006/relationships/image" Target="../media/image20.em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image" Target="../media/image13.emf"/><Relationship Id="rId1" Type="http://schemas.openxmlformats.org/officeDocument/2006/relationships/slideMaster" Target="../slideMasters/slideMaster6.xml"/><Relationship Id="rId6" Type="http://schemas.openxmlformats.org/officeDocument/2006/relationships/image" Target="../media/image17.emf"/><Relationship Id="rId5" Type="http://schemas.openxmlformats.org/officeDocument/2006/relationships/image" Target="../media/image16.emf"/><Relationship Id="rId10" Type="http://schemas.openxmlformats.org/officeDocument/2006/relationships/image" Target="../media/image21.emf"/><Relationship Id="rId4" Type="http://schemas.openxmlformats.org/officeDocument/2006/relationships/image" Target="../media/image15.emf"/><Relationship Id="rId9" Type="http://schemas.openxmlformats.org/officeDocument/2006/relationships/image" Target="../media/image20.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image" Target="../media/image13.emf"/><Relationship Id="rId1" Type="http://schemas.openxmlformats.org/officeDocument/2006/relationships/slideMaster" Target="../slideMasters/slideMaster7.xml"/><Relationship Id="rId6" Type="http://schemas.openxmlformats.org/officeDocument/2006/relationships/image" Target="../media/image17.emf"/><Relationship Id="rId5" Type="http://schemas.openxmlformats.org/officeDocument/2006/relationships/image" Target="../media/image16.emf"/><Relationship Id="rId10" Type="http://schemas.openxmlformats.org/officeDocument/2006/relationships/image" Target="../media/image21.emf"/><Relationship Id="rId4" Type="http://schemas.openxmlformats.org/officeDocument/2006/relationships/image" Target="../media/image15.emf"/><Relationship Id="rId9" Type="http://schemas.openxmlformats.org/officeDocument/2006/relationships/image" Target="../media/image20.e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57" indent="0" algn="ctr">
              <a:buNone/>
              <a:defRPr sz="1500"/>
            </a:lvl2pPr>
            <a:lvl3pPr marL="685514" indent="0" algn="ctr">
              <a:buNone/>
              <a:defRPr sz="1400"/>
            </a:lvl3pPr>
            <a:lvl4pPr marL="1028265" indent="0" algn="ctr">
              <a:buNone/>
              <a:defRPr sz="1200"/>
            </a:lvl4pPr>
            <a:lvl5pPr marL="1371022" indent="0" algn="ctr">
              <a:buNone/>
              <a:defRPr sz="1200"/>
            </a:lvl5pPr>
            <a:lvl6pPr marL="1713775" indent="0" algn="ctr">
              <a:buNone/>
              <a:defRPr sz="1200"/>
            </a:lvl6pPr>
            <a:lvl7pPr marL="2056529" indent="0" algn="ctr">
              <a:buNone/>
              <a:defRPr sz="1200"/>
            </a:lvl7pPr>
            <a:lvl8pPr marL="2399286" indent="0" algn="ctr">
              <a:buNone/>
              <a:defRPr sz="1200"/>
            </a:lvl8pPr>
            <a:lvl9pPr marL="2742043"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2024/3/28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860754665"/>
      </p:ext>
    </p:extLst>
  </p:cSld>
  <p:clrMapOvr>
    <a:masterClrMapping/>
  </p:clrMapOvr>
  <p:transition spd="med" advClick="0" advTm="0">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2024/3/28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987570419"/>
      </p:ext>
    </p:extLst>
  </p:cSld>
  <p:clrMapOvr>
    <a:masterClrMapping/>
  </p:clrMapOvr>
  <p:transition spd="med" advClick="0" advTm="0">
    <p:push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DDEA23-F162-44E4-9055-403EDED3A5D3}"/>
              </a:ext>
            </a:extLst>
          </p:cNvPr>
          <p:cNvPicPr>
            <a:picLocks noChangeAspect="1"/>
          </p:cNvPicPr>
          <p:nvPr userDrawn="1"/>
        </p:nvPicPr>
        <p:blipFill>
          <a:blip r:embed="rId2"/>
          <a:stretch>
            <a:fillRect/>
          </a:stretch>
        </p:blipFill>
        <p:spPr>
          <a:xfrm>
            <a:off x="1291148" y="125252"/>
            <a:ext cx="7103124" cy="4891795"/>
          </a:xfrm>
          <a:prstGeom prst="rect">
            <a:avLst/>
          </a:prstGeom>
        </p:spPr>
      </p:pic>
      <p:sp>
        <p:nvSpPr>
          <p:cNvPr id="8" name="椭圆 7">
            <a:extLst>
              <a:ext uri="{FF2B5EF4-FFF2-40B4-BE49-F238E27FC236}">
                <a16:creationId xmlns:a16="http://schemas.microsoft.com/office/drawing/2014/main" id="{7AE559E8-1AF6-40E0-9FC6-BCBE3B223B04}"/>
              </a:ext>
            </a:extLst>
          </p:cNvPr>
          <p:cNvSpPr/>
          <p:nvPr userDrawn="1"/>
        </p:nvSpPr>
        <p:spPr>
          <a:xfrm>
            <a:off x="1671643" y="-285158"/>
            <a:ext cx="5712616" cy="5712616"/>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椭圆 8">
            <a:extLst>
              <a:ext uri="{FF2B5EF4-FFF2-40B4-BE49-F238E27FC236}">
                <a16:creationId xmlns:a16="http://schemas.microsoft.com/office/drawing/2014/main" id="{F975C8BF-6AD1-4AC6-8615-4441907E5DBE}"/>
              </a:ext>
            </a:extLst>
          </p:cNvPr>
          <p:cNvSpPr/>
          <p:nvPr userDrawn="1"/>
        </p:nvSpPr>
        <p:spPr>
          <a:xfrm>
            <a:off x="2771105" y="695314"/>
            <a:ext cx="3529089" cy="352908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椭圆 9">
            <a:extLst>
              <a:ext uri="{FF2B5EF4-FFF2-40B4-BE49-F238E27FC236}">
                <a16:creationId xmlns:a16="http://schemas.microsoft.com/office/drawing/2014/main" id="{71B60FF5-1759-4A3F-B198-18C64EA81C71}"/>
              </a:ext>
            </a:extLst>
          </p:cNvPr>
          <p:cNvSpPr/>
          <p:nvPr userDrawn="1"/>
        </p:nvSpPr>
        <p:spPr>
          <a:xfrm>
            <a:off x="3342604" y="1200144"/>
            <a:ext cx="2415857" cy="2415857"/>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7385C0D1-6F0C-46AC-9C89-F4371482C433}"/>
              </a:ext>
            </a:extLst>
          </p:cNvPr>
          <p:cNvPicPr>
            <a:picLocks noChangeAspect="1"/>
          </p:cNvPicPr>
          <p:nvPr userDrawn="1"/>
        </p:nvPicPr>
        <p:blipFill>
          <a:blip r:embed="rId3"/>
          <a:stretch>
            <a:fillRect/>
          </a:stretch>
        </p:blipFill>
        <p:spPr>
          <a:xfrm>
            <a:off x="3774666" y="1134054"/>
            <a:ext cx="1535651" cy="2532984"/>
          </a:xfrm>
          <a:prstGeom prst="rect">
            <a:avLst/>
          </a:prstGeom>
        </p:spPr>
      </p:pic>
      <p:sp>
        <p:nvSpPr>
          <p:cNvPr id="12" name="文本框 11">
            <a:extLst>
              <a:ext uri="{FF2B5EF4-FFF2-40B4-BE49-F238E27FC236}">
                <a16:creationId xmlns:a16="http://schemas.microsoft.com/office/drawing/2014/main" id="{3AAFB050-9D8A-491A-A4E4-355A7F5E417B}"/>
              </a:ext>
            </a:extLst>
          </p:cNvPr>
          <p:cNvSpPr txBox="1"/>
          <p:nvPr userDrawn="1"/>
        </p:nvSpPr>
        <p:spPr>
          <a:xfrm>
            <a:off x="2595565" y="3190869"/>
            <a:ext cx="3930254" cy="1754326"/>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暑期少儿</a:t>
            </a:r>
            <a:endParaRPr kumimoji="0" lang="en-US" altLang="zh-CN"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兴趣班招生</a:t>
            </a:r>
          </a:p>
        </p:txBody>
      </p:sp>
      <p:pic>
        <p:nvPicPr>
          <p:cNvPr id="13" name="图片 12">
            <a:extLst>
              <a:ext uri="{FF2B5EF4-FFF2-40B4-BE49-F238E27FC236}">
                <a16:creationId xmlns:a16="http://schemas.microsoft.com/office/drawing/2014/main" id="{AD8D586D-BC42-4410-848F-AEB6A0E543EA}"/>
              </a:ext>
            </a:extLst>
          </p:cNvPr>
          <p:cNvPicPr>
            <a:picLocks noChangeAspect="1"/>
          </p:cNvPicPr>
          <p:nvPr userDrawn="1"/>
        </p:nvPicPr>
        <p:blipFill>
          <a:blip r:embed="rId4"/>
          <a:stretch>
            <a:fillRect/>
          </a:stretch>
        </p:blipFill>
        <p:spPr>
          <a:xfrm>
            <a:off x="6366347" y="664072"/>
            <a:ext cx="2133812" cy="1241777"/>
          </a:xfrm>
          <a:prstGeom prst="rect">
            <a:avLst/>
          </a:prstGeom>
        </p:spPr>
      </p:pic>
      <p:pic>
        <p:nvPicPr>
          <p:cNvPr id="14" name="图片 13">
            <a:extLst>
              <a:ext uri="{FF2B5EF4-FFF2-40B4-BE49-F238E27FC236}">
                <a16:creationId xmlns:a16="http://schemas.microsoft.com/office/drawing/2014/main" id="{9E7CB672-AFD4-4A21-8C2B-729B5D4F65EA}"/>
              </a:ext>
            </a:extLst>
          </p:cNvPr>
          <p:cNvPicPr>
            <a:picLocks noChangeAspect="1"/>
          </p:cNvPicPr>
          <p:nvPr userDrawn="1"/>
        </p:nvPicPr>
        <p:blipFill>
          <a:blip r:embed="rId5"/>
          <a:stretch>
            <a:fillRect/>
          </a:stretch>
        </p:blipFill>
        <p:spPr>
          <a:xfrm>
            <a:off x="1565756" y="749017"/>
            <a:ext cx="860967" cy="770074"/>
          </a:xfrm>
          <a:prstGeom prst="rect">
            <a:avLst/>
          </a:prstGeom>
        </p:spPr>
      </p:pic>
      <p:pic>
        <p:nvPicPr>
          <p:cNvPr id="15" name="图片 14">
            <a:extLst>
              <a:ext uri="{FF2B5EF4-FFF2-40B4-BE49-F238E27FC236}">
                <a16:creationId xmlns:a16="http://schemas.microsoft.com/office/drawing/2014/main" id="{62FE7361-A7D9-44BC-8885-427FACB8BF04}"/>
              </a:ext>
            </a:extLst>
          </p:cNvPr>
          <p:cNvPicPr>
            <a:picLocks noChangeAspect="1"/>
          </p:cNvPicPr>
          <p:nvPr userDrawn="1"/>
        </p:nvPicPr>
        <p:blipFill>
          <a:blip r:embed="rId6"/>
          <a:stretch>
            <a:fillRect/>
          </a:stretch>
        </p:blipFill>
        <p:spPr>
          <a:xfrm>
            <a:off x="1941095" y="2906912"/>
            <a:ext cx="1239133" cy="599514"/>
          </a:xfrm>
          <a:prstGeom prst="rect">
            <a:avLst/>
          </a:prstGeom>
        </p:spPr>
      </p:pic>
      <p:pic>
        <p:nvPicPr>
          <p:cNvPr id="16" name="图片 15">
            <a:extLst>
              <a:ext uri="{FF2B5EF4-FFF2-40B4-BE49-F238E27FC236}">
                <a16:creationId xmlns:a16="http://schemas.microsoft.com/office/drawing/2014/main" id="{C73DE643-168D-4E38-954D-5A07DC4227BB}"/>
              </a:ext>
            </a:extLst>
          </p:cNvPr>
          <p:cNvPicPr>
            <a:picLocks noChangeAspect="1"/>
          </p:cNvPicPr>
          <p:nvPr userDrawn="1"/>
        </p:nvPicPr>
        <p:blipFill>
          <a:blip r:embed="rId7"/>
          <a:stretch>
            <a:fillRect/>
          </a:stretch>
        </p:blipFill>
        <p:spPr>
          <a:xfrm>
            <a:off x="1291148" y="1638629"/>
            <a:ext cx="889313" cy="975800"/>
          </a:xfrm>
          <a:prstGeom prst="rect">
            <a:avLst/>
          </a:prstGeom>
        </p:spPr>
      </p:pic>
      <p:pic>
        <p:nvPicPr>
          <p:cNvPr id="17" name="图片 16">
            <a:extLst>
              <a:ext uri="{FF2B5EF4-FFF2-40B4-BE49-F238E27FC236}">
                <a16:creationId xmlns:a16="http://schemas.microsoft.com/office/drawing/2014/main" id="{D298E89C-4551-4C1A-B97F-4D8992FDADD0}"/>
              </a:ext>
            </a:extLst>
          </p:cNvPr>
          <p:cNvPicPr>
            <a:picLocks noChangeAspect="1"/>
          </p:cNvPicPr>
          <p:nvPr userDrawn="1"/>
        </p:nvPicPr>
        <p:blipFill>
          <a:blip r:embed="rId8"/>
          <a:stretch>
            <a:fillRect/>
          </a:stretch>
        </p:blipFill>
        <p:spPr>
          <a:xfrm>
            <a:off x="1086301" y="3041371"/>
            <a:ext cx="1138089" cy="1648088"/>
          </a:xfrm>
          <a:prstGeom prst="rect">
            <a:avLst/>
          </a:prstGeom>
        </p:spPr>
      </p:pic>
      <p:pic>
        <p:nvPicPr>
          <p:cNvPr id="18" name="图片 17">
            <a:extLst>
              <a:ext uri="{FF2B5EF4-FFF2-40B4-BE49-F238E27FC236}">
                <a16:creationId xmlns:a16="http://schemas.microsoft.com/office/drawing/2014/main" id="{A1536B18-FD40-4A6D-865D-EE8DBAE369FF}"/>
              </a:ext>
            </a:extLst>
          </p:cNvPr>
          <p:cNvPicPr>
            <a:picLocks noChangeAspect="1"/>
          </p:cNvPicPr>
          <p:nvPr userDrawn="1"/>
        </p:nvPicPr>
        <p:blipFill>
          <a:blip r:embed="rId9"/>
          <a:stretch>
            <a:fillRect/>
          </a:stretch>
        </p:blipFill>
        <p:spPr>
          <a:xfrm>
            <a:off x="6620600" y="2817769"/>
            <a:ext cx="1161844" cy="746200"/>
          </a:xfrm>
          <a:prstGeom prst="rect">
            <a:avLst/>
          </a:prstGeom>
        </p:spPr>
      </p:pic>
      <p:pic>
        <p:nvPicPr>
          <p:cNvPr id="19" name="图片 18">
            <a:extLst>
              <a:ext uri="{FF2B5EF4-FFF2-40B4-BE49-F238E27FC236}">
                <a16:creationId xmlns:a16="http://schemas.microsoft.com/office/drawing/2014/main" id="{46EBC1E2-A3F4-4AC8-B6CD-73C8445D6191}"/>
              </a:ext>
            </a:extLst>
          </p:cNvPr>
          <p:cNvPicPr>
            <a:picLocks noChangeAspect="1"/>
          </p:cNvPicPr>
          <p:nvPr userDrawn="1"/>
        </p:nvPicPr>
        <p:blipFill>
          <a:blip r:embed="rId10"/>
          <a:stretch>
            <a:fillRect/>
          </a:stretch>
        </p:blipFill>
        <p:spPr>
          <a:xfrm>
            <a:off x="6381681" y="496763"/>
            <a:ext cx="932344" cy="932750"/>
          </a:xfrm>
          <a:prstGeom prst="rect">
            <a:avLst/>
          </a:prstGeom>
        </p:spPr>
      </p:pic>
    </p:spTree>
    <p:extLst>
      <p:ext uri="{BB962C8B-B14F-4D97-AF65-F5344CB8AC3E}">
        <p14:creationId xmlns:p14="http://schemas.microsoft.com/office/powerpoint/2010/main" val="20729261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grpId="1" nodeType="withEffect">
                                  <p:stCondLst>
                                    <p:cond delay="20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53" presetClass="entr" presetSubtype="16" fill="hold" grpId="0"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par>
                                <p:cTn id="23" presetID="26" presetClass="emph" presetSubtype="0" fill="hold" grpId="1" nodeType="withEffect">
                                  <p:stCondLst>
                                    <p:cond delay="400"/>
                                  </p:stCondLst>
                                  <p:childTnLst>
                                    <p:animEffect transition="out" filter="fade">
                                      <p:cBhvr>
                                        <p:cTn id="24" dur="2000" tmFilter="0, 0; .2, .5; .8, .5; 1, 0"/>
                                        <p:tgtEl>
                                          <p:spTgt spid="9"/>
                                        </p:tgtEl>
                                      </p:cBhvr>
                                    </p:animEffect>
                                    <p:animScale>
                                      <p:cBhvr>
                                        <p:cTn id="25" dur="1000" autoRev="1" fill="hold"/>
                                        <p:tgtEl>
                                          <p:spTgt spid="9"/>
                                        </p:tgtEl>
                                      </p:cBhvr>
                                      <p:by x="105000" y="105000"/>
                                    </p:animScale>
                                  </p:childTnLst>
                                </p:cTn>
                              </p:par>
                              <p:par>
                                <p:cTn id="26" presetID="53" presetClass="entr" presetSubtype="16"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6" presetClass="emph" presetSubtype="0" fill="hold" grpId="1" nodeType="withEffect">
                                  <p:stCondLst>
                                    <p:cond delay="600"/>
                                  </p:stCondLst>
                                  <p:childTnLst>
                                    <p:animEffect transition="out" filter="fade">
                                      <p:cBhvr>
                                        <p:cTn id="32" dur="2000" tmFilter="0, 0; .2, .5; .8, .5; 1, 0"/>
                                        <p:tgtEl>
                                          <p:spTgt spid="8"/>
                                        </p:tgtEl>
                                      </p:cBhvr>
                                    </p:animEffect>
                                    <p:animScale>
                                      <p:cBhvr>
                                        <p:cTn id="33" dur="100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8238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accent2"/>
        </a:solidFill>
        <a:effectLst/>
      </p:bgPr>
    </p:bg>
    <p:spTree>
      <p:nvGrpSpPr>
        <p:cNvPr id="1" name=""/>
        <p:cNvGrpSpPr/>
        <p:nvPr/>
      </p:nvGrpSpPr>
      <p:grpSpPr>
        <a:xfrm>
          <a:off x="0" y="0"/>
          <a:ext cx="0" cy="0"/>
          <a:chOff x="0" y="0"/>
          <a:chExt cx="0" cy="0"/>
        </a:xfrm>
      </p:grpSpPr>
      <p:sp>
        <p:nvSpPr>
          <p:cNvPr id="7" name="Rectangle 38">
            <a:extLst>
              <a:ext uri="{FF2B5EF4-FFF2-40B4-BE49-F238E27FC236}">
                <a16:creationId xmlns:a16="http://schemas.microsoft.com/office/drawing/2014/main" id="{B4742D61-2262-4FB1-A45F-941FD8930D7B}"/>
              </a:ext>
            </a:extLst>
          </p:cNvPr>
          <p:cNvSpPr/>
          <p:nvPr userDrawn="1"/>
        </p:nvSpPr>
        <p:spPr>
          <a:xfrm>
            <a:off x="856023" y="616454"/>
            <a:ext cx="7429552" cy="26161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Option Strategies Display Your Presentation Idea</a:t>
            </a:r>
            <a:endParaRPr kumimoji="0" lang="id-ID" sz="11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grpSp>
        <p:nvGrpSpPr>
          <p:cNvPr id="8" name="Group 39">
            <a:extLst>
              <a:ext uri="{FF2B5EF4-FFF2-40B4-BE49-F238E27FC236}">
                <a16:creationId xmlns:a16="http://schemas.microsoft.com/office/drawing/2014/main" id="{A412E5BB-6331-43D4-BB9F-96CE6B0DAD7F}"/>
              </a:ext>
            </a:extLst>
          </p:cNvPr>
          <p:cNvGrpSpPr/>
          <p:nvPr userDrawn="1"/>
        </p:nvGrpSpPr>
        <p:grpSpPr>
          <a:xfrm>
            <a:off x="856023" y="116407"/>
            <a:ext cx="7429552" cy="492443"/>
            <a:chOff x="857224" y="142876"/>
            <a:chExt cx="7429552" cy="492442"/>
          </a:xfrm>
        </p:grpSpPr>
        <p:sp>
          <p:nvSpPr>
            <p:cNvPr id="9" name="Rectangle 40">
              <a:extLst>
                <a:ext uri="{FF2B5EF4-FFF2-40B4-BE49-F238E27FC236}">
                  <a16:creationId xmlns:a16="http://schemas.microsoft.com/office/drawing/2014/main" id="{BCBD6658-1D15-4275-B160-050954D22FAC}"/>
                </a:ext>
              </a:extLst>
            </p:cNvPr>
            <p:cNvSpPr/>
            <p:nvPr/>
          </p:nvSpPr>
          <p:spPr>
            <a:xfrm>
              <a:off x="857224" y="142876"/>
              <a:ext cx="7429552" cy="492442"/>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26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输入你的标题</a:t>
              </a:r>
              <a:endParaRPr kumimoji="0" lang="id-ID" sz="26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cxnSp>
          <p:nvCxnSpPr>
            <p:cNvPr id="10" name="Straight Connector 41">
              <a:extLst>
                <a:ext uri="{FF2B5EF4-FFF2-40B4-BE49-F238E27FC236}">
                  <a16:creationId xmlns:a16="http://schemas.microsoft.com/office/drawing/2014/main" id="{1EBB074B-20E0-46BC-8A7C-FC294EF3AC83}"/>
                </a:ext>
              </a:extLst>
            </p:cNvPr>
            <p:cNvCxnSpPr/>
            <p:nvPr/>
          </p:nvCxnSpPr>
          <p:spPr>
            <a:xfrm rot="5400000">
              <a:off x="300049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7C496A79-D3F0-408C-8D3E-9506DA184CD6}"/>
                </a:ext>
              </a:extLst>
            </p:cNvPr>
            <p:cNvCxnSpPr/>
            <p:nvPr/>
          </p:nvCxnSpPr>
          <p:spPr>
            <a:xfrm rot="5400000">
              <a:off x="585801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10062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5ED93-61FB-42CE-8703-D50F7545C7D1}"/>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236B1754-A614-4C6C-B635-A9B277312746}"/>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CDEC549-69FA-4E38-A2AA-ECB5E611251E}"/>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2024/3/28</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0145644-BB00-4DAC-8D2D-3659AE8BCD5E}"/>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3CEA105-9754-487B-BF64-D3C393122DE0}"/>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362333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073AB-7D9A-4131-AB33-C4129EC1015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1E71FB-D629-4ADF-8BF9-37D9616FCC4A}"/>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CC3CA1E-5F9E-4D49-8A05-995B14B90982}"/>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793B89B-50A6-4DA7-8E34-CBC9675BCF63}"/>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2024/3/28</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91D7F12-62CC-4D93-A2BF-76F1D693116D}"/>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75CDF20-8E02-44DF-B643-41E73F057564}"/>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149780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7BBD87-F6F2-4EB2-B051-127BE60E7CEA}"/>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39AEFB7-7064-4E6F-B69A-E28CBD2D2AC1}"/>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AAD9C60-EA11-4821-85B2-D876EE99B8EC}"/>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CD3D26D-A981-41D7-8130-7ED2100CF6C5}"/>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802A63BC-9C52-4079-9A5D-DF55DC3BA7D2}"/>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FD6DE27-000D-4699-9601-DDCFBD40934B}"/>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2024/3/28</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F0D1C6A-5F8B-4F9C-8C6E-9450EBC3F4F2}"/>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5BFD6FB-6894-4BF3-97CB-FC50F4714042}"/>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865069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0C9BFC-577D-48EA-85FE-B01800106C1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B57C43-7894-4AA2-8A08-7C176E6B642F}"/>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2024/3/28</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A3BBAD3-9592-484A-B9B5-FF4F5159C620}"/>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449592F5-79DB-4218-BBDC-B2F362E53243}"/>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530431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2024/3/28</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951902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C1282-D9A5-44C7-9172-B60BB339E84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61178D5E-9383-46C4-A444-1DAB96BFC05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0CC6DD1-3FFA-48C4-8B1B-2340F3A6A6A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182BA4B5-E52F-4BB5-A9EF-5E0E0959E282}"/>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2024/3/28</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81DFF25-70C7-46D5-8A77-349BF3AF1A97}"/>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AB96FB2-83A4-43B3-A5B4-9B1FDF416078}"/>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89290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5032D-CCEE-4CAC-946F-9E6AD01945F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A3606972-106E-4AC4-B6C5-8D86691ECEE7}"/>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06703408-7210-4E8B-B9F5-871D27C2C98B}"/>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A014BAEB-3B79-449D-8864-CD67F3CB4A24}"/>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2024/3/28</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44C117B-A5F8-4BCD-970D-EA2BD3C5BF7E}"/>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EFB0DB7-B3D4-4632-B887-F565EAB48406}"/>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05517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57"/>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57"/>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2024/3/28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856468879"/>
      </p:ext>
    </p:extLst>
  </p:cSld>
  <p:clrMapOvr>
    <a:masterClrMapping/>
  </p:clrMapOvr>
  <p:transition spd="med" advClick="0" advTm="0">
    <p:push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2024/3/28</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361226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CB9EAC-2F4C-4737-ACFC-E78402C99C3A}"/>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F49B8E-9312-4BDB-BB85-6073CE21006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82EA9A3-98F4-47DF-805E-18B85230E1BD}"/>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2024/3/28</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96039D1-75A2-47C7-8A16-C196F2704EDE}"/>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A6CFF2B-39DA-4D60-984E-F4C263D616CE}"/>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08775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2024/3/28</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35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zh-CN" altLang="en-US" sz="135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57879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25" indent="0" algn="ctr">
              <a:buNone/>
              <a:defRPr>
                <a:solidFill>
                  <a:schemeClr val="tx1">
                    <a:tint val="75000"/>
                  </a:schemeClr>
                </a:solidFill>
              </a:defRPr>
            </a:lvl2pPr>
            <a:lvl3pPr marL="914251" indent="0" algn="ctr">
              <a:buNone/>
              <a:defRPr>
                <a:solidFill>
                  <a:schemeClr val="tx1">
                    <a:tint val="75000"/>
                  </a:schemeClr>
                </a:solidFill>
              </a:defRPr>
            </a:lvl3pPr>
            <a:lvl4pPr marL="1371377" indent="0" algn="ctr">
              <a:buNone/>
              <a:defRPr>
                <a:solidFill>
                  <a:schemeClr val="tx1">
                    <a:tint val="75000"/>
                  </a:schemeClr>
                </a:solidFill>
              </a:defRPr>
            </a:lvl4pPr>
            <a:lvl5pPr marL="1828504" indent="0" algn="ctr">
              <a:buNone/>
              <a:defRPr>
                <a:solidFill>
                  <a:schemeClr val="tx1">
                    <a:tint val="75000"/>
                  </a:schemeClr>
                </a:solidFill>
              </a:defRPr>
            </a:lvl5pPr>
            <a:lvl6pPr marL="2285630" indent="0" algn="ctr">
              <a:buNone/>
              <a:defRPr>
                <a:solidFill>
                  <a:schemeClr val="tx1">
                    <a:tint val="75000"/>
                  </a:schemeClr>
                </a:solidFill>
              </a:defRPr>
            </a:lvl6pPr>
            <a:lvl7pPr marL="2742755" indent="0" algn="ctr">
              <a:buNone/>
              <a:defRPr>
                <a:solidFill>
                  <a:schemeClr val="tx1">
                    <a:tint val="75000"/>
                  </a:schemeClr>
                </a:solidFill>
              </a:defRPr>
            </a:lvl7pPr>
            <a:lvl8pPr marL="3199880" indent="0" algn="ctr">
              <a:buNone/>
              <a:defRPr>
                <a:solidFill>
                  <a:schemeClr val="tx1">
                    <a:tint val="75000"/>
                  </a:schemeClr>
                </a:solidFill>
              </a:defRPr>
            </a:lvl8pPr>
            <a:lvl9pPr marL="365700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869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231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25" indent="0">
              <a:buNone/>
              <a:defRPr sz="1800">
                <a:solidFill>
                  <a:schemeClr val="tx1">
                    <a:tint val="75000"/>
                  </a:schemeClr>
                </a:solidFill>
              </a:defRPr>
            </a:lvl2pPr>
            <a:lvl3pPr marL="914251" indent="0">
              <a:buNone/>
              <a:defRPr sz="1600">
                <a:solidFill>
                  <a:schemeClr val="tx1">
                    <a:tint val="75000"/>
                  </a:schemeClr>
                </a:solidFill>
              </a:defRPr>
            </a:lvl3pPr>
            <a:lvl4pPr marL="1371377" indent="0">
              <a:buNone/>
              <a:defRPr sz="1400">
                <a:solidFill>
                  <a:schemeClr val="tx1">
                    <a:tint val="75000"/>
                  </a:schemeClr>
                </a:solidFill>
              </a:defRPr>
            </a:lvl4pPr>
            <a:lvl5pPr marL="1828504" indent="0">
              <a:buNone/>
              <a:defRPr sz="1400">
                <a:solidFill>
                  <a:schemeClr val="tx1">
                    <a:tint val="75000"/>
                  </a:schemeClr>
                </a:solidFill>
              </a:defRPr>
            </a:lvl5pPr>
            <a:lvl6pPr marL="2285630" indent="0">
              <a:buNone/>
              <a:defRPr sz="1400">
                <a:solidFill>
                  <a:schemeClr val="tx1">
                    <a:tint val="75000"/>
                  </a:schemeClr>
                </a:solidFill>
              </a:defRPr>
            </a:lvl6pPr>
            <a:lvl7pPr marL="2742755" indent="0">
              <a:buNone/>
              <a:defRPr sz="1400">
                <a:solidFill>
                  <a:schemeClr val="tx1">
                    <a:tint val="75000"/>
                  </a:schemeClr>
                </a:solidFill>
              </a:defRPr>
            </a:lvl7pPr>
            <a:lvl8pPr marL="3199880" indent="0">
              <a:buNone/>
              <a:defRPr sz="1400">
                <a:solidFill>
                  <a:schemeClr val="tx1">
                    <a:tint val="75000"/>
                  </a:schemeClr>
                </a:solidFill>
              </a:defRPr>
            </a:lvl8pPr>
            <a:lvl9pPr marL="365700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776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3/28/2024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450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25" indent="0">
              <a:buNone/>
              <a:defRPr sz="2000" b="1"/>
            </a:lvl2pPr>
            <a:lvl3pPr marL="914251" indent="0">
              <a:buNone/>
              <a:defRPr sz="1800" b="1"/>
            </a:lvl3pPr>
            <a:lvl4pPr marL="1371377" indent="0">
              <a:buNone/>
              <a:defRPr sz="1600" b="1"/>
            </a:lvl4pPr>
            <a:lvl5pPr marL="1828504" indent="0">
              <a:buNone/>
              <a:defRPr sz="1600" b="1"/>
            </a:lvl5pPr>
            <a:lvl6pPr marL="2285630" indent="0">
              <a:buNone/>
              <a:defRPr sz="1600" b="1"/>
            </a:lvl6pPr>
            <a:lvl7pPr marL="2742755" indent="0">
              <a:buNone/>
              <a:defRPr sz="1600" b="1"/>
            </a:lvl7pPr>
            <a:lvl8pPr marL="3199880" indent="0">
              <a:buNone/>
              <a:defRPr sz="1600" b="1"/>
            </a:lvl8pPr>
            <a:lvl9pPr marL="365700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25" indent="0">
              <a:buNone/>
              <a:defRPr sz="2000" b="1"/>
            </a:lvl2pPr>
            <a:lvl3pPr marL="914251" indent="0">
              <a:buNone/>
              <a:defRPr sz="1800" b="1"/>
            </a:lvl3pPr>
            <a:lvl4pPr marL="1371377" indent="0">
              <a:buNone/>
              <a:defRPr sz="1600" b="1"/>
            </a:lvl4pPr>
            <a:lvl5pPr marL="1828504" indent="0">
              <a:buNone/>
              <a:defRPr sz="1600" b="1"/>
            </a:lvl5pPr>
            <a:lvl6pPr marL="2285630" indent="0">
              <a:buNone/>
              <a:defRPr sz="1600" b="1"/>
            </a:lvl6pPr>
            <a:lvl7pPr marL="2742755" indent="0">
              <a:buNone/>
              <a:defRPr sz="1600" b="1"/>
            </a:lvl7pPr>
            <a:lvl8pPr marL="3199880" indent="0">
              <a:buNone/>
              <a:defRPr sz="1600" b="1"/>
            </a:lvl8pPr>
            <a:lvl9pPr marL="365700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A2873C-46E8-4DCC-B6E2-B0A96979C2F2}" type="datetimeFigureOut">
              <a:rPr lang="en-US" smtClean="0">
                <a:solidFill>
                  <a:prstClr val="black">
                    <a:tint val="75000"/>
                  </a:prstClr>
                </a:solidFill>
              </a:rPr>
              <a:pPr/>
              <a:t>3/28/2024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250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A2873C-46E8-4DCC-B6E2-B0A96979C2F2}" type="datetimeFigureOut">
              <a:rPr lang="en-US" smtClean="0">
                <a:solidFill>
                  <a:prstClr val="black">
                    <a:tint val="75000"/>
                  </a:prstClr>
                </a:solidFill>
              </a:rPr>
              <a:pPr/>
              <a:t>3/28/2024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907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A2873C-46E8-4DCC-B6E2-B0A96979C2F2}" type="datetimeFigureOut">
              <a:rPr lang="en-US" smtClean="0">
                <a:solidFill>
                  <a:prstClr val="black">
                    <a:tint val="75000"/>
                  </a:prstClr>
                </a:solidFill>
              </a:rPr>
              <a:pPr/>
              <a:t>3/28/2024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288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076326"/>
            <a:ext cx="3008313" cy="3518297"/>
          </a:xfrm>
        </p:spPr>
        <p:txBody>
          <a:bodyPr/>
          <a:lstStyle>
            <a:lvl1pPr marL="0" indent="0">
              <a:buNone/>
              <a:defRPr sz="1400"/>
            </a:lvl1pPr>
            <a:lvl2pPr marL="457125" indent="0">
              <a:buNone/>
              <a:defRPr sz="1200"/>
            </a:lvl2pPr>
            <a:lvl3pPr marL="914251" indent="0">
              <a:buNone/>
              <a:defRPr sz="1000"/>
            </a:lvl3pPr>
            <a:lvl4pPr marL="1371377" indent="0">
              <a:buNone/>
              <a:defRPr sz="900"/>
            </a:lvl4pPr>
            <a:lvl5pPr marL="1828504" indent="0">
              <a:buNone/>
              <a:defRPr sz="900"/>
            </a:lvl5pPr>
            <a:lvl6pPr marL="2285630" indent="0">
              <a:buNone/>
              <a:defRPr sz="900"/>
            </a:lvl6pPr>
            <a:lvl7pPr marL="2742755" indent="0">
              <a:buNone/>
              <a:defRPr sz="900"/>
            </a:lvl7pPr>
            <a:lvl8pPr marL="3199880" indent="0">
              <a:buNone/>
              <a:defRPr sz="900"/>
            </a:lvl8pPr>
            <a:lvl9pPr marL="365700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3/28/2024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555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2024/3/28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157582493"/>
      </p:ext>
    </p:extLst>
  </p:cSld>
  <p:clrMapOvr>
    <a:masterClrMapping/>
  </p:clrMapOvr>
  <p:transition spd="med" advClick="0" advTm="0">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25" indent="0">
              <a:buNone/>
              <a:defRPr sz="2800"/>
            </a:lvl2pPr>
            <a:lvl3pPr marL="914251" indent="0">
              <a:buNone/>
              <a:defRPr sz="2400"/>
            </a:lvl3pPr>
            <a:lvl4pPr marL="1371377" indent="0">
              <a:buNone/>
              <a:defRPr sz="2000"/>
            </a:lvl4pPr>
            <a:lvl5pPr marL="1828504" indent="0">
              <a:buNone/>
              <a:defRPr sz="2000"/>
            </a:lvl5pPr>
            <a:lvl6pPr marL="2285630" indent="0">
              <a:buNone/>
              <a:defRPr sz="2000"/>
            </a:lvl6pPr>
            <a:lvl7pPr marL="2742755" indent="0">
              <a:buNone/>
              <a:defRPr sz="2000"/>
            </a:lvl7pPr>
            <a:lvl8pPr marL="3199880" indent="0">
              <a:buNone/>
              <a:defRPr sz="2000"/>
            </a:lvl8pPr>
            <a:lvl9pPr marL="3657005"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25" indent="0">
              <a:buNone/>
              <a:defRPr sz="1200"/>
            </a:lvl2pPr>
            <a:lvl3pPr marL="914251" indent="0">
              <a:buNone/>
              <a:defRPr sz="1000"/>
            </a:lvl3pPr>
            <a:lvl4pPr marL="1371377" indent="0">
              <a:buNone/>
              <a:defRPr sz="900"/>
            </a:lvl4pPr>
            <a:lvl5pPr marL="1828504" indent="0">
              <a:buNone/>
              <a:defRPr sz="900"/>
            </a:lvl5pPr>
            <a:lvl6pPr marL="2285630" indent="0">
              <a:buNone/>
              <a:defRPr sz="900"/>
            </a:lvl6pPr>
            <a:lvl7pPr marL="2742755" indent="0">
              <a:buNone/>
              <a:defRPr sz="900"/>
            </a:lvl7pPr>
            <a:lvl8pPr marL="3199880" indent="0">
              <a:buNone/>
              <a:defRPr sz="900"/>
            </a:lvl8pPr>
            <a:lvl9pPr marL="365700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3/28/2024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339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949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781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661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1915218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003015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469992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3/28/2024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2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1917544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3/28/2024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2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41452492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3/28/2024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2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29300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757" indent="0">
              <a:buNone/>
              <a:defRPr sz="1500">
                <a:solidFill>
                  <a:schemeClr val="tx1">
                    <a:tint val="75000"/>
                  </a:schemeClr>
                </a:solidFill>
              </a:defRPr>
            </a:lvl2pPr>
            <a:lvl3pPr marL="685514" indent="0">
              <a:buNone/>
              <a:defRPr sz="1400">
                <a:solidFill>
                  <a:schemeClr val="tx1">
                    <a:tint val="75000"/>
                  </a:schemeClr>
                </a:solidFill>
              </a:defRPr>
            </a:lvl3pPr>
            <a:lvl4pPr marL="1028265" indent="0">
              <a:buNone/>
              <a:defRPr sz="1200">
                <a:solidFill>
                  <a:schemeClr val="tx1">
                    <a:tint val="75000"/>
                  </a:schemeClr>
                </a:solidFill>
              </a:defRPr>
            </a:lvl4pPr>
            <a:lvl5pPr marL="1371022" indent="0">
              <a:buNone/>
              <a:defRPr sz="1200">
                <a:solidFill>
                  <a:schemeClr val="tx1">
                    <a:tint val="75000"/>
                  </a:schemeClr>
                </a:solidFill>
              </a:defRPr>
            </a:lvl5pPr>
            <a:lvl6pPr marL="1713775" indent="0">
              <a:buNone/>
              <a:defRPr sz="1200">
                <a:solidFill>
                  <a:schemeClr val="tx1">
                    <a:tint val="75000"/>
                  </a:schemeClr>
                </a:solidFill>
              </a:defRPr>
            </a:lvl6pPr>
            <a:lvl7pPr marL="2056529" indent="0">
              <a:buNone/>
              <a:defRPr sz="1200">
                <a:solidFill>
                  <a:schemeClr val="tx1">
                    <a:tint val="75000"/>
                  </a:schemeClr>
                </a:solidFill>
              </a:defRPr>
            </a:lvl7pPr>
            <a:lvl8pPr marL="2399286" indent="0">
              <a:buNone/>
              <a:defRPr sz="1200">
                <a:solidFill>
                  <a:schemeClr val="tx1">
                    <a:tint val="75000"/>
                  </a:schemeClr>
                </a:solidFill>
              </a:defRPr>
            </a:lvl8pPr>
            <a:lvl9pPr marL="2742043"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2024/3/28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1487170526"/>
      </p:ext>
    </p:extLst>
  </p:cSld>
  <p:clrMapOvr>
    <a:masterClrMapping/>
  </p:clrMapOvr>
  <p:transition spd="med" advClick="0" advTm="0">
    <p:push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3/28/2024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2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1620867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3/28/2024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2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3140429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3/28/2024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2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17924595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620980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32850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21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177282" y="171450"/>
            <a:ext cx="8789437" cy="48006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Print"/>
              <a:cs typeface="+mn-cs"/>
            </a:endParaRPr>
          </a:p>
        </p:txBody>
      </p:sp>
      <p:pic>
        <p:nvPicPr>
          <p:cNvPr id="6" name="Picture 5">
            <a:extLst>
              <a:ext uri="{FF2B5EF4-FFF2-40B4-BE49-F238E27FC236}">
                <a16:creationId xmlns:a16="http://schemas.microsoft.com/office/drawing/2014/main" id="{646B59D9-0D11-4D18-BF7C-21DAEAA24A2D}"/>
              </a:ext>
            </a:extLst>
          </p:cNvPr>
          <p:cNvPicPr>
            <a:picLocks noChangeAspect="1"/>
          </p:cNvPicPr>
          <p:nvPr userDrawn="1"/>
        </p:nvPicPr>
        <p:blipFill>
          <a:blip r:embed="rId2"/>
          <a:stretch>
            <a:fillRect/>
          </a:stretch>
        </p:blipFill>
        <p:spPr>
          <a:xfrm>
            <a:off x="8495960" y="205153"/>
            <a:ext cx="442298" cy="390467"/>
          </a:xfrm>
          <a:prstGeom prst="rect">
            <a:avLst/>
          </a:prstGeom>
        </p:spPr>
      </p:pic>
    </p:spTree>
    <p:extLst>
      <p:ext uri="{BB962C8B-B14F-4D97-AF65-F5344CB8AC3E}">
        <p14:creationId xmlns:p14="http://schemas.microsoft.com/office/powerpoint/2010/main" val="3394206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84" y="0"/>
            <a:ext cx="9166584" cy="5156204"/>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22584" y="3800261"/>
            <a:ext cx="1254790" cy="1355943"/>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22584" y="-1"/>
            <a:ext cx="9166584" cy="2204807"/>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91418" y="330883"/>
            <a:ext cx="2756092" cy="910549"/>
          </a:xfrm>
          <a:prstGeom prst="rect">
            <a:avLst/>
          </a:prstGeom>
        </p:spPr>
      </p:pic>
    </p:spTree>
    <p:extLst>
      <p:ext uri="{BB962C8B-B14F-4D97-AF65-F5344CB8AC3E}">
        <p14:creationId xmlns:p14="http://schemas.microsoft.com/office/powerpoint/2010/main" val="2755531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defRPr/>
            </a:pPr>
            <a:fld id="{16540E62-E599-4213-8656-0EDB0961F9F4}" type="datetimeFigureOut">
              <a:rPr lang="en-US" sz="1350" smtClean="0">
                <a:solidFill>
                  <a:srgbClr val="000000"/>
                </a:solidFill>
              </a:rPr>
              <a:pPr defTabSz="685800">
                <a:defRPr/>
              </a:pPr>
              <a:t>3/28/2024</a:t>
            </a:fld>
            <a:endParaRPr lang="en-US" sz="1350">
              <a:solidFill>
                <a:srgbClr val="000000"/>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defRPr/>
            </a:pPr>
            <a:endParaRPr lang="en-US" sz="1350">
              <a:solidFill>
                <a:srgbClr val="000000"/>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defRPr/>
            </a:pPr>
            <a:fld id="{4E83EF51-2867-4A22-A598-DB0DB9DFDC4A}" type="slidenum">
              <a:rPr lang="en-US" sz="1350" smtClean="0">
                <a:solidFill>
                  <a:srgbClr val="000000"/>
                </a:solidFill>
              </a:rPr>
              <a:pPr defTabSz="685800">
                <a:defRPr/>
              </a:pPr>
              <a:t>‹#›</a:t>
            </a:fld>
            <a:endParaRPr lang="en-US" sz="1350">
              <a:solidFill>
                <a:srgbClr val="000000"/>
              </a:solidFill>
            </a:endParaRPr>
          </a:p>
        </p:txBody>
      </p:sp>
      <p:pic>
        <p:nvPicPr>
          <p:cNvPr id="7" name="Picture 6">
            <a:extLst>
              <a:ext uri="{FF2B5EF4-FFF2-40B4-BE49-F238E27FC236}">
                <a16:creationId xmlns:a16="http://schemas.microsoft.com/office/drawing/2014/main" id="{3CE0D7CB-BE47-4587-A799-C0F5BA8192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26733" y="4266217"/>
            <a:ext cx="977234" cy="774890"/>
          </a:xfrm>
          <a:prstGeom prst="rect">
            <a:avLst/>
          </a:prstGeom>
        </p:spPr>
      </p:pic>
    </p:spTree>
    <p:extLst>
      <p:ext uri="{BB962C8B-B14F-4D97-AF65-F5344CB8AC3E}">
        <p14:creationId xmlns:p14="http://schemas.microsoft.com/office/powerpoint/2010/main" val="2207780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342900" lvl="0" indent="-257175" algn="l">
              <a:lnSpc>
                <a:spcPct val="115000"/>
              </a:lnSpc>
              <a:spcBef>
                <a:spcPts val="0"/>
              </a:spcBef>
              <a:spcAft>
                <a:spcPts val="0"/>
              </a:spcAft>
              <a:buSzPts val="1800"/>
              <a:buChar char="●"/>
              <a:defRPr/>
            </a:lvl1pPr>
            <a:lvl2pPr marL="685800" lvl="1" indent="-238125" algn="l">
              <a:lnSpc>
                <a:spcPct val="115000"/>
              </a:lnSpc>
              <a:spcBef>
                <a:spcPts val="1600"/>
              </a:spcBef>
              <a:spcAft>
                <a:spcPts val="0"/>
              </a:spcAft>
              <a:buSzPts val="1400"/>
              <a:buChar char="○"/>
              <a:defRPr/>
            </a:lvl2pPr>
            <a:lvl3pPr marL="1028700" lvl="2" indent="-238125" algn="l">
              <a:lnSpc>
                <a:spcPct val="115000"/>
              </a:lnSpc>
              <a:spcBef>
                <a:spcPts val="1600"/>
              </a:spcBef>
              <a:spcAft>
                <a:spcPts val="0"/>
              </a:spcAft>
              <a:buSzPts val="1400"/>
              <a:buChar char="■"/>
              <a:defRPr/>
            </a:lvl3pPr>
            <a:lvl4pPr marL="1371600" lvl="3" indent="-238125" algn="l">
              <a:lnSpc>
                <a:spcPct val="115000"/>
              </a:lnSpc>
              <a:spcBef>
                <a:spcPts val="1600"/>
              </a:spcBef>
              <a:spcAft>
                <a:spcPts val="0"/>
              </a:spcAft>
              <a:buSzPts val="1400"/>
              <a:buChar char="●"/>
              <a:defRPr/>
            </a:lvl4pPr>
            <a:lvl5pPr marL="1714500" lvl="4" indent="-238125" algn="l">
              <a:lnSpc>
                <a:spcPct val="115000"/>
              </a:lnSpc>
              <a:spcBef>
                <a:spcPts val="1600"/>
              </a:spcBef>
              <a:spcAft>
                <a:spcPts val="0"/>
              </a:spcAft>
              <a:buSzPts val="1400"/>
              <a:buChar char="○"/>
              <a:defRPr/>
            </a:lvl5pPr>
            <a:lvl6pPr marL="2057400" lvl="5" indent="-238125" algn="l">
              <a:lnSpc>
                <a:spcPct val="115000"/>
              </a:lnSpc>
              <a:spcBef>
                <a:spcPts val="1600"/>
              </a:spcBef>
              <a:spcAft>
                <a:spcPts val="0"/>
              </a:spcAft>
              <a:buSzPts val="1400"/>
              <a:buChar char="■"/>
              <a:defRPr/>
            </a:lvl6pPr>
            <a:lvl7pPr marL="2400300" lvl="6" indent="-238125" algn="l">
              <a:lnSpc>
                <a:spcPct val="115000"/>
              </a:lnSpc>
              <a:spcBef>
                <a:spcPts val="1600"/>
              </a:spcBef>
              <a:spcAft>
                <a:spcPts val="0"/>
              </a:spcAft>
              <a:buSzPts val="1400"/>
              <a:buChar char="●"/>
              <a:defRPr/>
            </a:lvl7pPr>
            <a:lvl8pPr marL="2743200" lvl="7" indent="-238125" algn="l">
              <a:lnSpc>
                <a:spcPct val="115000"/>
              </a:lnSpc>
              <a:spcBef>
                <a:spcPts val="1600"/>
              </a:spcBef>
              <a:spcAft>
                <a:spcPts val="0"/>
              </a:spcAft>
              <a:buSzPts val="1400"/>
              <a:buChar char="○"/>
              <a:defRPr/>
            </a:lvl8pPr>
            <a:lvl9pPr marL="3086100" lvl="8" indent="-238125" algn="l">
              <a:lnSpc>
                <a:spcPct val="115000"/>
              </a:lnSpc>
              <a:spcBef>
                <a:spcPts val="1600"/>
              </a:spcBef>
              <a:spcAft>
                <a:spcPts val="1600"/>
              </a:spcAft>
              <a:buSzPts val="1400"/>
              <a:buChar char="■"/>
              <a:defRPr/>
            </a:lvl9pPr>
          </a:lstStyle>
          <a:p>
            <a:endParaRPr/>
          </a:p>
        </p:txBody>
      </p:sp>
      <p:sp>
        <p:nvSpPr>
          <p:cNvPr id="363" name="Google Shape;363;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000" b="0" i="0" u="none" strike="noStrike" cap="none">
                <a:solidFill>
                  <a:srgbClr val="595959"/>
                </a:solidFill>
                <a:latin typeface="Arial"/>
                <a:ea typeface="Arial"/>
                <a:cs typeface="Arial"/>
                <a:sym typeface="Arial"/>
              </a:defRPr>
            </a:lvl9pPr>
          </a:lstStyle>
          <a:p>
            <a:pPr defTabSz="685800">
              <a:defRPr/>
            </a:pPr>
            <a:fld id="{00000000-1234-1234-1234-123412341234}" type="slidenum">
              <a:rPr lang="en-US" smtClean="0"/>
              <a:pPr defTabSz="685800">
                <a:defRPr/>
              </a:pPr>
              <a:t>‹#›</a:t>
            </a:fld>
            <a:endParaRPr lang="en-US"/>
          </a:p>
        </p:txBody>
      </p:sp>
    </p:spTree>
    <p:extLst>
      <p:ext uri="{BB962C8B-B14F-4D97-AF65-F5344CB8AC3E}">
        <p14:creationId xmlns:p14="http://schemas.microsoft.com/office/powerpoint/2010/main" val="3234665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2024/3/28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952462351"/>
      </p:ext>
    </p:extLst>
  </p:cSld>
  <p:clrMapOvr>
    <a:masterClrMapping/>
  </p:clrMapOvr>
  <p:transition spd="med" advClick="0" advTm="0">
    <p:push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685800">
              <a:defRPr/>
            </a:pPr>
            <a:fld id="{98BB48B6-9552-4C80-A013-F237408909B2}" type="datetimeFigureOut">
              <a:rPr lang="zh-CN" altLang="en-US" smtClean="0">
                <a:solidFill>
                  <a:prstClr val="black">
                    <a:tint val="75000"/>
                  </a:prstClr>
                </a:solidFill>
              </a:rPr>
              <a:pPr defTabSz="685800">
                <a:defRPr/>
              </a:pPr>
              <a:t>2024/3/28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0B5D6DDD-9ED7-4898-A94F-2D1104140EA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458419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defRPr/>
            </a:pPr>
            <a:fld id="{98BB48B6-9552-4C80-A013-F237408909B2}" type="datetimeFigureOut">
              <a:rPr lang="zh-CN" altLang="en-US" smtClean="0">
                <a:solidFill>
                  <a:prstClr val="black">
                    <a:tint val="75000"/>
                  </a:prstClr>
                </a:solidFill>
              </a:rPr>
              <a:pPr defTabSz="685800">
                <a:defRPr/>
              </a:pPr>
              <a:t>2024/3/28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0B5D6DDD-9ED7-4898-A94F-2D1104140EA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05432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685800">
              <a:defRPr/>
            </a:pPr>
            <a:fld id="{98BB48B6-9552-4C80-A013-F237408909B2}" type="datetimeFigureOut">
              <a:rPr lang="zh-CN" altLang="en-US" smtClean="0">
                <a:solidFill>
                  <a:prstClr val="black">
                    <a:tint val="75000"/>
                  </a:prstClr>
                </a:solidFill>
              </a:rPr>
              <a:pPr defTabSz="685800">
                <a:defRPr/>
              </a:pPr>
              <a:t>2024/3/28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0B5D6DDD-9ED7-4898-A94F-2D1104140EA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36441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685800">
              <a:defRPr/>
            </a:pPr>
            <a:fld id="{98BB48B6-9552-4C80-A013-F237408909B2}" type="datetimeFigureOut">
              <a:rPr lang="zh-CN" altLang="en-US" smtClean="0">
                <a:solidFill>
                  <a:prstClr val="black">
                    <a:tint val="75000"/>
                  </a:prstClr>
                </a:solidFill>
              </a:rPr>
              <a:pPr defTabSz="685800">
                <a:defRPr/>
              </a:pPr>
              <a:t>2024/3/28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0B5D6DDD-9ED7-4898-A94F-2D1104140EA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33611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685800">
              <a:defRPr/>
            </a:pPr>
            <a:fld id="{98BB48B6-9552-4C80-A013-F237408909B2}" type="datetimeFigureOut">
              <a:rPr lang="zh-CN" altLang="en-US" smtClean="0">
                <a:solidFill>
                  <a:prstClr val="black">
                    <a:tint val="75000"/>
                  </a:prstClr>
                </a:solidFill>
              </a:rPr>
              <a:pPr defTabSz="685800">
                <a:defRPr/>
              </a:pPr>
              <a:t>2024/3/28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685800">
              <a:defRPr/>
            </a:pPr>
            <a:fld id="{0B5D6DDD-9ED7-4898-A94F-2D1104140EA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5076749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685800">
              <a:defRPr/>
            </a:pPr>
            <a:fld id="{98BB48B6-9552-4C80-A013-F237408909B2}" type="datetimeFigureOut">
              <a:rPr lang="zh-CN" altLang="en-US" smtClean="0">
                <a:solidFill>
                  <a:prstClr val="black">
                    <a:tint val="75000"/>
                  </a:prstClr>
                </a:solidFill>
              </a:rPr>
              <a:pPr defTabSz="685800">
                <a:defRPr/>
              </a:pPr>
              <a:t>2024/3/28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685800">
              <a:defRPr/>
            </a:pPr>
            <a:fld id="{0B5D6DDD-9ED7-4898-A94F-2D1104140EA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85552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a:defRPr/>
            </a:pPr>
            <a:fld id="{98BB48B6-9552-4C80-A013-F237408909B2}" type="datetimeFigureOut">
              <a:rPr lang="zh-CN" altLang="en-US" smtClean="0">
                <a:solidFill>
                  <a:prstClr val="black">
                    <a:tint val="75000"/>
                  </a:prstClr>
                </a:solidFill>
              </a:rPr>
              <a:pPr defTabSz="685800">
                <a:defRPr/>
              </a:pPr>
              <a:t>2024/3/28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685800">
              <a:defRPr/>
            </a:pPr>
            <a:fld id="{0B5D6DDD-9ED7-4898-A94F-2D1104140EA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318549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685800">
              <a:defRPr/>
            </a:pPr>
            <a:fld id="{98BB48B6-9552-4C80-A013-F237408909B2}" type="datetimeFigureOut">
              <a:rPr lang="zh-CN" altLang="en-US" smtClean="0">
                <a:solidFill>
                  <a:prstClr val="black">
                    <a:tint val="75000"/>
                  </a:prstClr>
                </a:solidFill>
              </a:rPr>
              <a:pPr defTabSz="685800">
                <a:defRPr/>
              </a:pPr>
              <a:t>2024/3/28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0B5D6DDD-9ED7-4898-A94F-2D1104140EA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051151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685800">
              <a:defRPr/>
            </a:pPr>
            <a:fld id="{98BB48B6-9552-4C80-A013-F237408909B2}" type="datetimeFigureOut">
              <a:rPr lang="zh-CN" altLang="en-US" smtClean="0">
                <a:solidFill>
                  <a:prstClr val="black">
                    <a:tint val="75000"/>
                  </a:prstClr>
                </a:solidFill>
              </a:rPr>
              <a:pPr defTabSz="685800">
                <a:defRPr/>
              </a:pPr>
              <a:t>2024/3/28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0B5D6DDD-9ED7-4898-A94F-2D1104140EA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831524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defRPr/>
            </a:pPr>
            <a:fld id="{98BB48B6-9552-4C80-A013-F237408909B2}" type="datetimeFigureOut">
              <a:rPr lang="zh-CN" altLang="en-US" smtClean="0">
                <a:solidFill>
                  <a:prstClr val="black">
                    <a:tint val="75000"/>
                  </a:prstClr>
                </a:solidFill>
              </a:rPr>
              <a:pPr defTabSz="685800">
                <a:defRPr/>
              </a:pPr>
              <a:t>2024/3/28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0B5D6DDD-9ED7-4898-A94F-2D1104140EA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85224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3" y="1260872"/>
            <a:ext cx="3868340"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3" y="1878819"/>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1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7A8D091-6DC5-409E-B12C-CE976C70648B}" type="datetimeFigureOut">
              <a:rPr lang="zh-CN" altLang="en-US" smtClean="0"/>
              <a:pPr/>
              <a:t>2024/3/28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3867431860"/>
      </p:ext>
    </p:extLst>
  </p:cSld>
  <p:clrMapOvr>
    <a:masterClrMapping/>
  </p:clrMapOvr>
  <p:transition spd="med" advClick="0" advTm="0">
    <p:push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800">
              <a:defRPr/>
            </a:pPr>
            <a:fld id="{98BB48B6-9552-4C80-A013-F237408909B2}" type="datetimeFigureOut">
              <a:rPr lang="zh-CN" altLang="en-US" smtClean="0">
                <a:solidFill>
                  <a:prstClr val="black">
                    <a:tint val="75000"/>
                  </a:prstClr>
                </a:solidFill>
              </a:rPr>
              <a:pPr defTabSz="685800">
                <a:defRPr/>
              </a:pPr>
              <a:t>2024/3/28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0B5D6DDD-9ED7-4898-A94F-2D1104140EA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1434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9" name="Picture 8" descr="A picture containing text&#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88" y="-939248"/>
            <a:ext cx="9197088" cy="6082748"/>
          </a:xfrm>
          <a:prstGeom prst="rect">
            <a:avLst/>
          </a:prstGeom>
        </p:spPr>
      </p:pic>
    </p:spTree>
    <p:extLst>
      <p:ext uri="{BB962C8B-B14F-4D97-AF65-F5344CB8AC3E}">
        <p14:creationId xmlns:p14="http://schemas.microsoft.com/office/powerpoint/2010/main" val="19973757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DDEA23-F162-44E4-9055-403EDED3A5D3}"/>
              </a:ext>
            </a:extLst>
          </p:cNvPr>
          <p:cNvPicPr>
            <a:picLocks noChangeAspect="1"/>
          </p:cNvPicPr>
          <p:nvPr userDrawn="1"/>
        </p:nvPicPr>
        <p:blipFill>
          <a:blip r:embed="rId2"/>
          <a:stretch>
            <a:fillRect/>
          </a:stretch>
        </p:blipFill>
        <p:spPr>
          <a:xfrm>
            <a:off x="1291148" y="125252"/>
            <a:ext cx="7103124" cy="4891795"/>
          </a:xfrm>
          <a:prstGeom prst="rect">
            <a:avLst/>
          </a:prstGeom>
        </p:spPr>
      </p:pic>
      <p:sp>
        <p:nvSpPr>
          <p:cNvPr id="8" name="椭圆 7">
            <a:extLst>
              <a:ext uri="{FF2B5EF4-FFF2-40B4-BE49-F238E27FC236}">
                <a16:creationId xmlns:a16="http://schemas.microsoft.com/office/drawing/2014/main" id="{7AE559E8-1AF6-40E0-9FC6-BCBE3B223B04}"/>
              </a:ext>
            </a:extLst>
          </p:cNvPr>
          <p:cNvSpPr/>
          <p:nvPr userDrawn="1"/>
        </p:nvSpPr>
        <p:spPr>
          <a:xfrm>
            <a:off x="1671643" y="-285158"/>
            <a:ext cx="5712616" cy="5712616"/>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椭圆 8">
            <a:extLst>
              <a:ext uri="{FF2B5EF4-FFF2-40B4-BE49-F238E27FC236}">
                <a16:creationId xmlns:a16="http://schemas.microsoft.com/office/drawing/2014/main" id="{F975C8BF-6AD1-4AC6-8615-4441907E5DBE}"/>
              </a:ext>
            </a:extLst>
          </p:cNvPr>
          <p:cNvSpPr/>
          <p:nvPr userDrawn="1"/>
        </p:nvSpPr>
        <p:spPr>
          <a:xfrm>
            <a:off x="2771105" y="695314"/>
            <a:ext cx="3529089" cy="352908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椭圆 9">
            <a:extLst>
              <a:ext uri="{FF2B5EF4-FFF2-40B4-BE49-F238E27FC236}">
                <a16:creationId xmlns:a16="http://schemas.microsoft.com/office/drawing/2014/main" id="{71B60FF5-1759-4A3F-B198-18C64EA81C71}"/>
              </a:ext>
            </a:extLst>
          </p:cNvPr>
          <p:cNvSpPr/>
          <p:nvPr userDrawn="1"/>
        </p:nvSpPr>
        <p:spPr>
          <a:xfrm>
            <a:off x="3342604" y="1200144"/>
            <a:ext cx="2415857" cy="2415857"/>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7385C0D1-6F0C-46AC-9C89-F4371482C433}"/>
              </a:ext>
            </a:extLst>
          </p:cNvPr>
          <p:cNvPicPr>
            <a:picLocks noChangeAspect="1"/>
          </p:cNvPicPr>
          <p:nvPr userDrawn="1"/>
        </p:nvPicPr>
        <p:blipFill>
          <a:blip r:embed="rId3"/>
          <a:stretch>
            <a:fillRect/>
          </a:stretch>
        </p:blipFill>
        <p:spPr>
          <a:xfrm>
            <a:off x="3774666" y="1134054"/>
            <a:ext cx="1535651" cy="2532984"/>
          </a:xfrm>
          <a:prstGeom prst="rect">
            <a:avLst/>
          </a:prstGeom>
        </p:spPr>
      </p:pic>
      <p:sp>
        <p:nvSpPr>
          <p:cNvPr id="12" name="文本框 11">
            <a:extLst>
              <a:ext uri="{FF2B5EF4-FFF2-40B4-BE49-F238E27FC236}">
                <a16:creationId xmlns:a16="http://schemas.microsoft.com/office/drawing/2014/main" id="{3AAFB050-9D8A-491A-A4E4-355A7F5E417B}"/>
              </a:ext>
            </a:extLst>
          </p:cNvPr>
          <p:cNvSpPr txBox="1"/>
          <p:nvPr userDrawn="1"/>
        </p:nvSpPr>
        <p:spPr>
          <a:xfrm>
            <a:off x="2595565" y="3190869"/>
            <a:ext cx="3930254" cy="1754326"/>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暑期少儿</a:t>
            </a:r>
            <a:endParaRPr kumimoji="0" lang="en-US" altLang="zh-CN"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兴趣班招生</a:t>
            </a:r>
          </a:p>
        </p:txBody>
      </p:sp>
      <p:pic>
        <p:nvPicPr>
          <p:cNvPr id="13" name="图片 12">
            <a:extLst>
              <a:ext uri="{FF2B5EF4-FFF2-40B4-BE49-F238E27FC236}">
                <a16:creationId xmlns:a16="http://schemas.microsoft.com/office/drawing/2014/main" id="{AD8D586D-BC42-4410-848F-AEB6A0E543EA}"/>
              </a:ext>
            </a:extLst>
          </p:cNvPr>
          <p:cNvPicPr>
            <a:picLocks noChangeAspect="1"/>
          </p:cNvPicPr>
          <p:nvPr userDrawn="1"/>
        </p:nvPicPr>
        <p:blipFill>
          <a:blip r:embed="rId4"/>
          <a:stretch>
            <a:fillRect/>
          </a:stretch>
        </p:blipFill>
        <p:spPr>
          <a:xfrm>
            <a:off x="6366347" y="664072"/>
            <a:ext cx="2133812" cy="1241777"/>
          </a:xfrm>
          <a:prstGeom prst="rect">
            <a:avLst/>
          </a:prstGeom>
        </p:spPr>
      </p:pic>
      <p:pic>
        <p:nvPicPr>
          <p:cNvPr id="14" name="图片 13">
            <a:extLst>
              <a:ext uri="{FF2B5EF4-FFF2-40B4-BE49-F238E27FC236}">
                <a16:creationId xmlns:a16="http://schemas.microsoft.com/office/drawing/2014/main" id="{9E7CB672-AFD4-4A21-8C2B-729B5D4F65EA}"/>
              </a:ext>
            </a:extLst>
          </p:cNvPr>
          <p:cNvPicPr>
            <a:picLocks noChangeAspect="1"/>
          </p:cNvPicPr>
          <p:nvPr userDrawn="1"/>
        </p:nvPicPr>
        <p:blipFill>
          <a:blip r:embed="rId5"/>
          <a:stretch>
            <a:fillRect/>
          </a:stretch>
        </p:blipFill>
        <p:spPr>
          <a:xfrm>
            <a:off x="1565756" y="749017"/>
            <a:ext cx="860967" cy="770074"/>
          </a:xfrm>
          <a:prstGeom prst="rect">
            <a:avLst/>
          </a:prstGeom>
        </p:spPr>
      </p:pic>
      <p:pic>
        <p:nvPicPr>
          <p:cNvPr id="15" name="图片 14">
            <a:extLst>
              <a:ext uri="{FF2B5EF4-FFF2-40B4-BE49-F238E27FC236}">
                <a16:creationId xmlns:a16="http://schemas.microsoft.com/office/drawing/2014/main" id="{62FE7361-A7D9-44BC-8885-427FACB8BF04}"/>
              </a:ext>
            </a:extLst>
          </p:cNvPr>
          <p:cNvPicPr>
            <a:picLocks noChangeAspect="1"/>
          </p:cNvPicPr>
          <p:nvPr userDrawn="1"/>
        </p:nvPicPr>
        <p:blipFill>
          <a:blip r:embed="rId6"/>
          <a:stretch>
            <a:fillRect/>
          </a:stretch>
        </p:blipFill>
        <p:spPr>
          <a:xfrm>
            <a:off x="1941095" y="2906912"/>
            <a:ext cx="1239133" cy="599514"/>
          </a:xfrm>
          <a:prstGeom prst="rect">
            <a:avLst/>
          </a:prstGeom>
        </p:spPr>
      </p:pic>
      <p:pic>
        <p:nvPicPr>
          <p:cNvPr id="16" name="图片 15">
            <a:extLst>
              <a:ext uri="{FF2B5EF4-FFF2-40B4-BE49-F238E27FC236}">
                <a16:creationId xmlns:a16="http://schemas.microsoft.com/office/drawing/2014/main" id="{C73DE643-168D-4E38-954D-5A07DC4227BB}"/>
              </a:ext>
            </a:extLst>
          </p:cNvPr>
          <p:cNvPicPr>
            <a:picLocks noChangeAspect="1"/>
          </p:cNvPicPr>
          <p:nvPr userDrawn="1"/>
        </p:nvPicPr>
        <p:blipFill>
          <a:blip r:embed="rId7"/>
          <a:stretch>
            <a:fillRect/>
          </a:stretch>
        </p:blipFill>
        <p:spPr>
          <a:xfrm>
            <a:off x="1291148" y="1638629"/>
            <a:ext cx="889313" cy="975800"/>
          </a:xfrm>
          <a:prstGeom prst="rect">
            <a:avLst/>
          </a:prstGeom>
        </p:spPr>
      </p:pic>
      <p:pic>
        <p:nvPicPr>
          <p:cNvPr id="17" name="图片 16">
            <a:extLst>
              <a:ext uri="{FF2B5EF4-FFF2-40B4-BE49-F238E27FC236}">
                <a16:creationId xmlns:a16="http://schemas.microsoft.com/office/drawing/2014/main" id="{D298E89C-4551-4C1A-B97F-4D8992FDADD0}"/>
              </a:ext>
            </a:extLst>
          </p:cNvPr>
          <p:cNvPicPr>
            <a:picLocks noChangeAspect="1"/>
          </p:cNvPicPr>
          <p:nvPr userDrawn="1"/>
        </p:nvPicPr>
        <p:blipFill>
          <a:blip r:embed="rId8"/>
          <a:stretch>
            <a:fillRect/>
          </a:stretch>
        </p:blipFill>
        <p:spPr>
          <a:xfrm>
            <a:off x="1086301" y="3041371"/>
            <a:ext cx="1138089" cy="1648088"/>
          </a:xfrm>
          <a:prstGeom prst="rect">
            <a:avLst/>
          </a:prstGeom>
        </p:spPr>
      </p:pic>
      <p:pic>
        <p:nvPicPr>
          <p:cNvPr id="18" name="图片 17">
            <a:extLst>
              <a:ext uri="{FF2B5EF4-FFF2-40B4-BE49-F238E27FC236}">
                <a16:creationId xmlns:a16="http://schemas.microsoft.com/office/drawing/2014/main" id="{A1536B18-FD40-4A6D-865D-EE8DBAE369FF}"/>
              </a:ext>
            </a:extLst>
          </p:cNvPr>
          <p:cNvPicPr>
            <a:picLocks noChangeAspect="1"/>
          </p:cNvPicPr>
          <p:nvPr userDrawn="1"/>
        </p:nvPicPr>
        <p:blipFill>
          <a:blip r:embed="rId9"/>
          <a:stretch>
            <a:fillRect/>
          </a:stretch>
        </p:blipFill>
        <p:spPr>
          <a:xfrm>
            <a:off x="6620600" y="2817769"/>
            <a:ext cx="1161844" cy="746200"/>
          </a:xfrm>
          <a:prstGeom prst="rect">
            <a:avLst/>
          </a:prstGeom>
        </p:spPr>
      </p:pic>
      <p:pic>
        <p:nvPicPr>
          <p:cNvPr id="19" name="图片 18">
            <a:extLst>
              <a:ext uri="{FF2B5EF4-FFF2-40B4-BE49-F238E27FC236}">
                <a16:creationId xmlns:a16="http://schemas.microsoft.com/office/drawing/2014/main" id="{46EBC1E2-A3F4-4AC8-B6CD-73C8445D6191}"/>
              </a:ext>
            </a:extLst>
          </p:cNvPr>
          <p:cNvPicPr>
            <a:picLocks noChangeAspect="1"/>
          </p:cNvPicPr>
          <p:nvPr userDrawn="1"/>
        </p:nvPicPr>
        <p:blipFill>
          <a:blip r:embed="rId10"/>
          <a:stretch>
            <a:fillRect/>
          </a:stretch>
        </p:blipFill>
        <p:spPr>
          <a:xfrm>
            <a:off x="6381681" y="496763"/>
            <a:ext cx="932344" cy="932750"/>
          </a:xfrm>
          <a:prstGeom prst="rect">
            <a:avLst/>
          </a:prstGeom>
        </p:spPr>
      </p:pic>
    </p:spTree>
    <p:extLst>
      <p:ext uri="{BB962C8B-B14F-4D97-AF65-F5344CB8AC3E}">
        <p14:creationId xmlns:p14="http://schemas.microsoft.com/office/powerpoint/2010/main" val="16793690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grpId="1" nodeType="withEffect">
                                  <p:stCondLst>
                                    <p:cond delay="20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53" presetClass="entr" presetSubtype="16" fill="hold" grpId="0"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par>
                                <p:cTn id="23" presetID="26" presetClass="emph" presetSubtype="0" fill="hold" grpId="1" nodeType="withEffect">
                                  <p:stCondLst>
                                    <p:cond delay="400"/>
                                  </p:stCondLst>
                                  <p:childTnLst>
                                    <p:animEffect transition="out" filter="fade">
                                      <p:cBhvr>
                                        <p:cTn id="24" dur="2000" tmFilter="0, 0; .2, .5; .8, .5; 1, 0"/>
                                        <p:tgtEl>
                                          <p:spTgt spid="9"/>
                                        </p:tgtEl>
                                      </p:cBhvr>
                                    </p:animEffect>
                                    <p:animScale>
                                      <p:cBhvr>
                                        <p:cTn id="25" dur="1000" autoRev="1" fill="hold"/>
                                        <p:tgtEl>
                                          <p:spTgt spid="9"/>
                                        </p:tgtEl>
                                      </p:cBhvr>
                                      <p:by x="105000" y="105000"/>
                                    </p:animScale>
                                  </p:childTnLst>
                                </p:cTn>
                              </p:par>
                              <p:par>
                                <p:cTn id="26" presetID="53" presetClass="entr" presetSubtype="16"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6" presetClass="emph" presetSubtype="0" fill="hold" grpId="1" nodeType="withEffect">
                                  <p:stCondLst>
                                    <p:cond delay="600"/>
                                  </p:stCondLst>
                                  <p:childTnLst>
                                    <p:animEffect transition="out" filter="fade">
                                      <p:cBhvr>
                                        <p:cTn id="32" dur="2000" tmFilter="0, 0; .2, .5; .8, .5; 1, 0"/>
                                        <p:tgtEl>
                                          <p:spTgt spid="8"/>
                                        </p:tgtEl>
                                      </p:cBhvr>
                                    </p:animEffect>
                                    <p:animScale>
                                      <p:cBhvr>
                                        <p:cTn id="33" dur="100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3596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accent2"/>
        </a:solidFill>
        <a:effectLst/>
      </p:bgPr>
    </p:bg>
    <p:spTree>
      <p:nvGrpSpPr>
        <p:cNvPr id="1" name=""/>
        <p:cNvGrpSpPr/>
        <p:nvPr/>
      </p:nvGrpSpPr>
      <p:grpSpPr>
        <a:xfrm>
          <a:off x="0" y="0"/>
          <a:ext cx="0" cy="0"/>
          <a:chOff x="0" y="0"/>
          <a:chExt cx="0" cy="0"/>
        </a:xfrm>
      </p:grpSpPr>
      <p:sp>
        <p:nvSpPr>
          <p:cNvPr id="7" name="Rectangle 38">
            <a:extLst>
              <a:ext uri="{FF2B5EF4-FFF2-40B4-BE49-F238E27FC236}">
                <a16:creationId xmlns:a16="http://schemas.microsoft.com/office/drawing/2014/main" id="{B4742D61-2262-4FB1-A45F-941FD8930D7B}"/>
              </a:ext>
            </a:extLst>
          </p:cNvPr>
          <p:cNvSpPr/>
          <p:nvPr userDrawn="1"/>
        </p:nvSpPr>
        <p:spPr>
          <a:xfrm>
            <a:off x="856023" y="616454"/>
            <a:ext cx="7429552" cy="26161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Option Strategies Display Your Presentation Idea</a:t>
            </a:r>
            <a:endParaRPr kumimoji="0" lang="id-ID" sz="11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grpSp>
        <p:nvGrpSpPr>
          <p:cNvPr id="8" name="Group 39">
            <a:extLst>
              <a:ext uri="{FF2B5EF4-FFF2-40B4-BE49-F238E27FC236}">
                <a16:creationId xmlns:a16="http://schemas.microsoft.com/office/drawing/2014/main" id="{A412E5BB-6331-43D4-BB9F-96CE6B0DAD7F}"/>
              </a:ext>
            </a:extLst>
          </p:cNvPr>
          <p:cNvGrpSpPr/>
          <p:nvPr userDrawn="1"/>
        </p:nvGrpSpPr>
        <p:grpSpPr>
          <a:xfrm>
            <a:off x="856023" y="116407"/>
            <a:ext cx="7429552" cy="492443"/>
            <a:chOff x="857224" y="142876"/>
            <a:chExt cx="7429552" cy="492442"/>
          </a:xfrm>
        </p:grpSpPr>
        <p:sp>
          <p:nvSpPr>
            <p:cNvPr id="9" name="Rectangle 40">
              <a:extLst>
                <a:ext uri="{FF2B5EF4-FFF2-40B4-BE49-F238E27FC236}">
                  <a16:creationId xmlns:a16="http://schemas.microsoft.com/office/drawing/2014/main" id="{BCBD6658-1D15-4275-B160-050954D22FAC}"/>
                </a:ext>
              </a:extLst>
            </p:cNvPr>
            <p:cNvSpPr/>
            <p:nvPr/>
          </p:nvSpPr>
          <p:spPr>
            <a:xfrm>
              <a:off x="857224" y="142876"/>
              <a:ext cx="7429552" cy="492442"/>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26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输入你的标题</a:t>
              </a:r>
              <a:endParaRPr kumimoji="0" lang="id-ID" sz="26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cxnSp>
          <p:nvCxnSpPr>
            <p:cNvPr id="10" name="Straight Connector 41">
              <a:extLst>
                <a:ext uri="{FF2B5EF4-FFF2-40B4-BE49-F238E27FC236}">
                  <a16:creationId xmlns:a16="http://schemas.microsoft.com/office/drawing/2014/main" id="{1EBB074B-20E0-46BC-8A7C-FC294EF3AC83}"/>
                </a:ext>
              </a:extLst>
            </p:cNvPr>
            <p:cNvCxnSpPr/>
            <p:nvPr/>
          </p:nvCxnSpPr>
          <p:spPr>
            <a:xfrm rot="5400000">
              <a:off x="300049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7C496A79-D3F0-408C-8D3E-9506DA184CD6}"/>
                </a:ext>
              </a:extLst>
            </p:cNvPr>
            <p:cNvCxnSpPr/>
            <p:nvPr/>
          </p:nvCxnSpPr>
          <p:spPr>
            <a:xfrm rot="5400000">
              <a:off x="585801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64167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5ED93-61FB-42CE-8703-D50F7545C7D1}"/>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236B1754-A614-4C6C-B635-A9B277312746}"/>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CDEC549-69FA-4E38-A2AA-ECB5E611251E}"/>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2024/3/28</a:t>
            </a:fld>
            <a:endParaRPr lang="zh-CN" altLang="en-US" sz="1350">
              <a:solidFill>
                <a:prstClr val="black"/>
              </a:solidFill>
            </a:endParaRPr>
          </a:p>
        </p:txBody>
      </p:sp>
      <p:sp>
        <p:nvSpPr>
          <p:cNvPr id="5" name="页脚占位符 4">
            <a:extLst>
              <a:ext uri="{FF2B5EF4-FFF2-40B4-BE49-F238E27FC236}">
                <a16:creationId xmlns:a16="http://schemas.microsoft.com/office/drawing/2014/main" id="{70145644-BB00-4DAC-8D2D-3659AE8BCD5E}"/>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6" name="灯片编号占位符 5">
            <a:extLst>
              <a:ext uri="{FF2B5EF4-FFF2-40B4-BE49-F238E27FC236}">
                <a16:creationId xmlns:a16="http://schemas.microsoft.com/office/drawing/2014/main" id="{63CEA105-9754-487B-BF64-D3C393122DE0}"/>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37268015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073AB-7D9A-4131-AB33-C4129EC1015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1E71FB-D629-4ADF-8BF9-37D9616FCC4A}"/>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CC3CA1E-5F9E-4D49-8A05-995B14B90982}"/>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793B89B-50A6-4DA7-8E34-CBC9675BCF63}"/>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2024/3/28</a:t>
            </a:fld>
            <a:endParaRPr lang="zh-CN" altLang="en-US" sz="1350">
              <a:solidFill>
                <a:prstClr val="black"/>
              </a:solidFill>
            </a:endParaRPr>
          </a:p>
        </p:txBody>
      </p:sp>
      <p:sp>
        <p:nvSpPr>
          <p:cNvPr id="6" name="页脚占位符 5">
            <a:extLst>
              <a:ext uri="{FF2B5EF4-FFF2-40B4-BE49-F238E27FC236}">
                <a16:creationId xmlns:a16="http://schemas.microsoft.com/office/drawing/2014/main" id="{491D7F12-62CC-4D93-A2BF-76F1D693116D}"/>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7" name="灯片编号占位符 6">
            <a:extLst>
              <a:ext uri="{FF2B5EF4-FFF2-40B4-BE49-F238E27FC236}">
                <a16:creationId xmlns:a16="http://schemas.microsoft.com/office/drawing/2014/main" id="{675CDF20-8E02-44DF-B643-41E73F057564}"/>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15814542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7BBD87-F6F2-4EB2-B051-127BE60E7CEA}"/>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39AEFB7-7064-4E6F-B69A-E28CBD2D2AC1}"/>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AAD9C60-EA11-4821-85B2-D876EE99B8EC}"/>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CD3D26D-A981-41D7-8130-7ED2100CF6C5}"/>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802A63BC-9C52-4079-9A5D-DF55DC3BA7D2}"/>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FD6DE27-000D-4699-9601-DDCFBD40934B}"/>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2024/3/28</a:t>
            </a:fld>
            <a:endParaRPr lang="zh-CN" altLang="en-US" sz="1350">
              <a:solidFill>
                <a:prstClr val="black"/>
              </a:solidFill>
            </a:endParaRPr>
          </a:p>
        </p:txBody>
      </p:sp>
      <p:sp>
        <p:nvSpPr>
          <p:cNvPr id="8" name="页脚占位符 7">
            <a:extLst>
              <a:ext uri="{FF2B5EF4-FFF2-40B4-BE49-F238E27FC236}">
                <a16:creationId xmlns:a16="http://schemas.microsoft.com/office/drawing/2014/main" id="{1F0D1C6A-5F8B-4F9C-8C6E-9450EBC3F4F2}"/>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9" name="灯片编号占位符 8">
            <a:extLst>
              <a:ext uri="{FF2B5EF4-FFF2-40B4-BE49-F238E27FC236}">
                <a16:creationId xmlns:a16="http://schemas.microsoft.com/office/drawing/2014/main" id="{85BFD6FB-6894-4BF3-97CB-FC50F4714042}"/>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33126148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0C9BFC-577D-48EA-85FE-B01800106C1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B57C43-7894-4AA2-8A08-7C176E6B642F}"/>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2024/3/28</a:t>
            </a:fld>
            <a:endParaRPr lang="zh-CN" altLang="en-US" sz="1350">
              <a:solidFill>
                <a:prstClr val="black"/>
              </a:solidFill>
            </a:endParaRPr>
          </a:p>
        </p:txBody>
      </p:sp>
      <p:sp>
        <p:nvSpPr>
          <p:cNvPr id="4" name="页脚占位符 3">
            <a:extLst>
              <a:ext uri="{FF2B5EF4-FFF2-40B4-BE49-F238E27FC236}">
                <a16:creationId xmlns:a16="http://schemas.microsoft.com/office/drawing/2014/main" id="{8A3BBAD3-9592-484A-B9B5-FF4F5159C620}"/>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5" name="灯片编号占位符 4">
            <a:extLst>
              <a:ext uri="{FF2B5EF4-FFF2-40B4-BE49-F238E27FC236}">
                <a16:creationId xmlns:a16="http://schemas.microsoft.com/office/drawing/2014/main" id="{449592F5-79DB-4218-BBDC-B2F362E53243}"/>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33915427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2024/3/28</a:t>
            </a:fld>
            <a:endParaRPr lang="zh-CN" altLang="en-US" sz="1350">
              <a:solidFill>
                <a:prstClr val="black"/>
              </a:solidFill>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28834431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7A8D091-6DC5-409E-B12C-CE976C70648B}" type="datetimeFigureOut">
              <a:rPr lang="zh-CN" altLang="en-US" smtClean="0"/>
              <a:pPr/>
              <a:t>2024/3/28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4058431904"/>
      </p:ext>
    </p:extLst>
  </p:cSld>
  <p:clrMapOvr>
    <a:masterClrMapping/>
  </p:clrMapOvr>
  <p:transition spd="med" advClick="0" advTm="0">
    <p:push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C1282-D9A5-44C7-9172-B60BB339E84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61178D5E-9383-46C4-A444-1DAB96BFC05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0CC6DD1-3FFA-48C4-8B1B-2340F3A6A6A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182BA4B5-E52F-4BB5-A9EF-5E0E0959E282}"/>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2024/3/28</a:t>
            </a:fld>
            <a:endParaRPr lang="zh-CN" altLang="en-US" sz="1350">
              <a:solidFill>
                <a:prstClr val="black"/>
              </a:solidFill>
            </a:endParaRPr>
          </a:p>
        </p:txBody>
      </p:sp>
      <p:sp>
        <p:nvSpPr>
          <p:cNvPr id="6" name="页脚占位符 5">
            <a:extLst>
              <a:ext uri="{FF2B5EF4-FFF2-40B4-BE49-F238E27FC236}">
                <a16:creationId xmlns:a16="http://schemas.microsoft.com/office/drawing/2014/main" id="{B81DFF25-70C7-46D5-8A77-349BF3AF1A97}"/>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7" name="灯片编号占位符 6">
            <a:extLst>
              <a:ext uri="{FF2B5EF4-FFF2-40B4-BE49-F238E27FC236}">
                <a16:creationId xmlns:a16="http://schemas.microsoft.com/office/drawing/2014/main" id="{FAB96FB2-83A4-43B3-A5B4-9B1FDF416078}"/>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32467295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5032D-CCEE-4CAC-946F-9E6AD01945F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A3606972-106E-4AC4-B6C5-8D86691ECEE7}"/>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06703408-7210-4E8B-B9F5-871D27C2C98B}"/>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A014BAEB-3B79-449D-8864-CD67F3CB4A24}"/>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2024/3/28</a:t>
            </a:fld>
            <a:endParaRPr lang="zh-CN" altLang="en-US" sz="1350">
              <a:solidFill>
                <a:prstClr val="black"/>
              </a:solidFill>
            </a:endParaRPr>
          </a:p>
        </p:txBody>
      </p:sp>
      <p:sp>
        <p:nvSpPr>
          <p:cNvPr id="6" name="页脚占位符 5">
            <a:extLst>
              <a:ext uri="{FF2B5EF4-FFF2-40B4-BE49-F238E27FC236}">
                <a16:creationId xmlns:a16="http://schemas.microsoft.com/office/drawing/2014/main" id="{544C117B-A5F8-4BCD-970D-EA2BD3C5BF7E}"/>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7" name="灯片编号占位符 6">
            <a:extLst>
              <a:ext uri="{FF2B5EF4-FFF2-40B4-BE49-F238E27FC236}">
                <a16:creationId xmlns:a16="http://schemas.microsoft.com/office/drawing/2014/main" id="{6EFB0DB7-B3D4-4632-B887-F565EAB48406}"/>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14674376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2024/3/28</a:t>
            </a:fld>
            <a:endParaRPr lang="zh-CN" altLang="en-US" sz="1350">
              <a:solidFill>
                <a:prstClr val="black"/>
              </a:solidFill>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17360950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CB9EAC-2F4C-4737-ACFC-E78402C99C3A}"/>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F49B8E-9312-4BDB-BB85-6073CE21006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82EA9A3-98F4-47DF-805E-18B85230E1BD}"/>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2024/3/28</a:t>
            </a:fld>
            <a:endParaRPr lang="zh-CN" altLang="en-US" sz="1350">
              <a:solidFill>
                <a:prstClr val="black"/>
              </a:solidFill>
            </a:endParaRPr>
          </a:p>
        </p:txBody>
      </p:sp>
      <p:sp>
        <p:nvSpPr>
          <p:cNvPr id="5" name="页脚占位符 4">
            <a:extLst>
              <a:ext uri="{FF2B5EF4-FFF2-40B4-BE49-F238E27FC236}">
                <a16:creationId xmlns:a16="http://schemas.microsoft.com/office/drawing/2014/main" id="{196039D1-75A2-47C7-8A16-C196F2704EDE}"/>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6" name="灯片编号占位符 5">
            <a:extLst>
              <a:ext uri="{FF2B5EF4-FFF2-40B4-BE49-F238E27FC236}">
                <a16:creationId xmlns:a16="http://schemas.microsoft.com/office/drawing/2014/main" id="{5A6CFF2B-39DA-4D60-984E-F4C263D616CE}"/>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26342570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defTabSz="685800">
              <a:defRPr/>
            </a:pPr>
            <a:fld id="{15C87518-6E8A-41BB-A282-E8C0A2691D2E}" type="datetimeFigureOut">
              <a:rPr lang="zh-CN" altLang="en-US" sz="1350" smtClean="0">
                <a:solidFill>
                  <a:prstClr val="black"/>
                </a:solidFill>
              </a:rPr>
              <a:pPr defTabSz="685800">
                <a:defRPr/>
              </a:pPr>
              <a:t>2024/3/28</a:t>
            </a:fld>
            <a:endParaRPr lang="zh-CN" altLang="en-US" sz="1350">
              <a:solidFill>
                <a:prstClr val="black"/>
              </a:solidFill>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defTabSz="685800">
              <a:defRPr/>
            </a:pPr>
            <a:endParaRPr lang="zh-CN" altLang="en-US" sz="1350">
              <a:solidFill>
                <a:prstClr val="black"/>
              </a:solidFill>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defTabSz="685800">
              <a:defRPr/>
            </a:pPr>
            <a:fld id="{4DE821D5-859A-48F5-8522-80C2AEFEFC6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9505043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DDEA23-F162-44E4-9055-403EDED3A5D3}"/>
              </a:ext>
            </a:extLst>
          </p:cNvPr>
          <p:cNvPicPr>
            <a:picLocks noChangeAspect="1"/>
          </p:cNvPicPr>
          <p:nvPr userDrawn="1"/>
        </p:nvPicPr>
        <p:blipFill>
          <a:blip r:embed="rId2"/>
          <a:stretch>
            <a:fillRect/>
          </a:stretch>
        </p:blipFill>
        <p:spPr>
          <a:xfrm>
            <a:off x="1291148" y="125252"/>
            <a:ext cx="7103124" cy="4891795"/>
          </a:xfrm>
          <a:prstGeom prst="rect">
            <a:avLst/>
          </a:prstGeom>
        </p:spPr>
      </p:pic>
      <p:sp>
        <p:nvSpPr>
          <p:cNvPr id="8" name="椭圆 7">
            <a:extLst>
              <a:ext uri="{FF2B5EF4-FFF2-40B4-BE49-F238E27FC236}">
                <a16:creationId xmlns:a16="http://schemas.microsoft.com/office/drawing/2014/main" id="{7AE559E8-1AF6-40E0-9FC6-BCBE3B223B04}"/>
              </a:ext>
            </a:extLst>
          </p:cNvPr>
          <p:cNvSpPr/>
          <p:nvPr userDrawn="1"/>
        </p:nvSpPr>
        <p:spPr>
          <a:xfrm>
            <a:off x="1671643" y="-285158"/>
            <a:ext cx="5712616" cy="5712616"/>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椭圆 8">
            <a:extLst>
              <a:ext uri="{FF2B5EF4-FFF2-40B4-BE49-F238E27FC236}">
                <a16:creationId xmlns:a16="http://schemas.microsoft.com/office/drawing/2014/main" id="{F975C8BF-6AD1-4AC6-8615-4441907E5DBE}"/>
              </a:ext>
            </a:extLst>
          </p:cNvPr>
          <p:cNvSpPr/>
          <p:nvPr userDrawn="1"/>
        </p:nvSpPr>
        <p:spPr>
          <a:xfrm>
            <a:off x="2771105" y="695314"/>
            <a:ext cx="3529089" cy="352908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椭圆 9">
            <a:extLst>
              <a:ext uri="{FF2B5EF4-FFF2-40B4-BE49-F238E27FC236}">
                <a16:creationId xmlns:a16="http://schemas.microsoft.com/office/drawing/2014/main" id="{71B60FF5-1759-4A3F-B198-18C64EA81C71}"/>
              </a:ext>
            </a:extLst>
          </p:cNvPr>
          <p:cNvSpPr/>
          <p:nvPr userDrawn="1"/>
        </p:nvSpPr>
        <p:spPr>
          <a:xfrm>
            <a:off x="3342604" y="1200144"/>
            <a:ext cx="2415857" cy="2415857"/>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7385C0D1-6F0C-46AC-9C89-F4371482C433}"/>
              </a:ext>
            </a:extLst>
          </p:cNvPr>
          <p:cNvPicPr>
            <a:picLocks noChangeAspect="1"/>
          </p:cNvPicPr>
          <p:nvPr userDrawn="1"/>
        </p:nvPicPr>
        <p:blipFill>
          <a:blip r:embed="rId3"/>
          <a:stretch>
            <a:fillRect/>
          </a:stretch>
        </p:blipFill>
        <p:spPr>
          <a:xfrm>
            <a:off x="3774666" y="1134054"/>
            <a:ext cx="1535651" cy="2532984"/>
          </a:xfrm>
          <a:prstGeom prst="rect">
            <a:avLst/>
          </a:prstGeom>
        </p:spPr>
      </p:pic>
      <p:sp>
        <p:nvSpPr>
          <p:cNvPr id="12" name="文本框 11">
            <a:extLst>
              <a:ext uri="{FF2B5EF4-FFF2-40B4-BE49-F238E27FC236}">
                <a16:creationId xmlns:a16="http://schemas.microsoft.com/office/drawing/2014/main" id="{3AAFB050-9D8A-491A-A4E4-355A7F5E417B}"/>
              </a:ext>
            </a:extLst>
          </p:cNvPr>
          <p:cNvSpPr txBox="1"/>
          <p:nvPr userDrawn="1"/>
        </p:nvSpPr>
        <p:spPr>
          <a:xfrm>
            <a:off x="2595565" y="3190869"/>
            <a:ext cx="3930254" cy="1754326"/>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暑期少儿</a:t>
            </a:r>
            <a:endParaRPr kumimoji="0" lang="en-US" altLang="zh-CN"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兴趣班招生</a:t>
            </a:r>
          </a:p>
        </p:txBody>
      </p:sp>
      <p:pic>
        <p:nvPicPr>
          <p:cNvPr id="13" name="图片 12">
            <a:extLst>
              <a:ext uri="{FF2B5EF4-FFF2-40B4-BE49-F238E27FC236}">
                <a16:creationId xmlns:a16="http://schemas.microsoft.com/office/drawing/2014/main" id="{AD8D586D-BC42-4410-848F-AEB6A0E543EA}"/>
              </a:ext>
            </a:extLst>
          </p:cNvPr>
          <p:cNvPicPr>
            <a:picLocks noChangeAspect="1"/>
          </p:cNvPicPr>
          <p:nvPr userDrawn="1"/>
        </p:nvPicPr>
        <p:blipFill>
          <a:blip r:embed="rId4"/>
          <a:stretch>
            <a:fillRect/>
          </a:stretch>
        </p:blipFill>
        <p:spPr>
          <a:xfrm>
            <a:off x="6366347" y="664072"/>
            <a:ext cx="2133812" cy="1241777"/>
          </a:xfrm>
          <a:prstGeom prst="rect">
            <a:avLst/>
          </a:prstGeom>
        </p:spPr>
      </p:pic>
      <p:pic>
        <p:nvPicPr>
          <p:cNvPr id="14" name="图片 13">
            <a:extLst>
              <a:ext uri="{FF2B5EF4-FFF2-40B4-BE49-F238E27FC236}">
                <a16:creationId xmlns:a16="http://schemas.microsoft.com/office/drawing/2014/main" id="{9E7CB672-AFD4-4A21-8C2B-729B5D4F65EA}"/>
              </a:ext>
            </a:extLst>
          </p:cNvPr>
          <p:cNvPicPr>
            <a:picLocks noChangeAspect="1"/>
          </p:cNvPicPr>
          <p:nvPr userDrawn="1"/>
        </p:nvPicPr>
        <p:blipFill>
          <a:blip r:embed="rId5"/>
          <a:stretch>
            <a:fillRect/>
          </a:stretch>
        </p:blipFill>
        <p:spPr>
          <a:xfrm>
            <a:off x="1565756" y="749017"/>
            <a:ext cx="860967" cy="770074"/>
          </a:xfrm>
          <a:prstGeom prst="rect">
            <a:avLst/>
          </a:prstGeom>
        </p:spPr>
      </p:pic>
      <p:pic>
        <p:nvPicPr>
          <p:cNvPr id="15" name="图片 14">
            <a:extLst>
              <a:ext uri="{FF2B5EF4-FFF2-40B4-BE49-F238E27FC236}">
                <a16:creationId xmlns:a16="http://schemas.microsoft.com/office/drawing/2014/main" id="{62FE7361-A7D9-44BC-8885-427FACB8BF04}"/>
              </a:ext>
            </a:extLst>
          </p:cNvPr>
          <p:cNvPicPr>
            <a:picLocks noChangeAspect="1"/>
          </p:cNvPicPr>
          <p:nvPr userDrawn="1"/>
        </p:nvPicPr>
        <p:blipFill>
          <a:blip r:embed="rId6"/>
          <a:stretch>
            <a:fillRect/>
          </a:stretch>
        </p:blipFill>
        <p:spPr>
          <a:xfrm>
            <a:off x="1941095" y="2906912"/>
            <a:ext cx="1239133" cy="599514"/>
          </a:xfrm>
          <a:prstGeom prst="rect">
            <a:avLst/>
          </a:prstGeom>
        </p:spPr>
      </p:pic>
      <p:pic>
        <p:nvPicPr>
          <p:cNvPr id="16" name="图片 15">
            <a:extLst>
              <a:ext uri="{FF2B5EF4-FFF2-40B4-BE49-F238E27FC236}">
                <a16:creationId xmlns:a16="http://schemas.microsoft.com/office/drawing/2014/main" id="{C73DE643-168D-4E38-954D-5A07DC4227BB}"/>
              </a:ext>
            </a:extLst>
          </p:cNvPr>
          <p:cNvPicPr>
            <a:picLocks noChangeAspect="1"/>
          </p:cNvPicPr>
          <p:nvPr userDrawn="1"/>
        </p:nvPicPr>
        <p:blipFill>
          <a:blip r:embed="rId7"/>
          <a:stretch>
            <a:fillRect/>
          </a:stretch>
        </p:blipFill>
        <p:spPr>
          <a:xfrm>
            <a:off x="1291148" y="1638629"/>
            <a:ext cx="889313" cy="975800"/>
          </a:xfrm>
          <a:prstGeom prst="rect">
            <a:avLst/>
          </a:prstGeom>
        </p:spPr>
      </p:pic>
      <p:pic>
        <p:nvPicPr>
          <p:cNvPr id="17" name="图片 16">
            <a:extLst>
              <a:ext uri="{FF2B5EF4-FFF2-40B4-BE49-F238E27FC236}">
                <a16:creationId xmlns:a16="http://schemas.microsoft.com/office/drawing/2014/main" id="{D298E89C-4551-4C1A-B97F-4D8992FDADD0}"/>
              </a:ext>
            </a:extLst>
          </p:cNvPr>
          <p:cNvPicPr>
            <a:picLocks noChangeAspect="1"/>
          </p:cNvPicPr>
          <p:nvPr userDrawn="1"/>
        </p:nvPicPr>
        <p:blipFill>
          <a:blip r:embed="rId8"/>
          <a:stretch>
            <a:fillRect/>
          </a:stretch>
        </p:blipFill>
        <p:spPr>
          <a:xfrm>
            <a:off x="1086301" y="3041371"/>
            <a:ext cx="1138089" cy="1648088"/>
          </a:xfrm>
          <a:prstGeom prst="rect">
            <a:avLst/>
          </a:prstGeom>
        </p:spPr>
      </p:pic>
      <p:pic>
        <p:nvPicPr>
          <p:cNvPr id="18" name="图片 17">
            <a:extLst>
              <a:ext uri="{FF2B5EF4-FFF2-40B4-BE49-F238E27FC236}">
                <a16:creationId xmlns:a16="http://schemas.microsoft.com/office/drawing/2014/main" id="{A1536B18-FD40-4A6D-865D-EE8DBAE369FF}"/>
              </a:ext>
            </a:extLst>
          </p:cNvPr>
          <p:cNvPicPr>
            <a:picLocks noChangeAspect="1"/>
          </p:cNvPicPr>
          <p:nvPr userDrawn="1"/>
        </p:nvPicPr>
        <p:blipFill>
          <a:blip r:embed="rId9"/>
          <a:stretch>
            <a:fillRect/>
          </a:stretch>
        </p:blipFill>
        <p:spPr>
          <a:xfrm>
            <a:off x="6620600" y="2817769"/>
            <a:ext cx="1161844" cy="746200"/>
          </a:xfrm>
          <a:prstGeom prst="rect">
            <a:avLst/>
          </a:prstGeom>
        </p:spPr>
      </p:pic>
      <p:pic>
        <p:nvPicPr>
          <p:cNvPr id="19" name="图片 18">
            <a:extLst>
              <a:ext uri="{FF2B5EF4-FFF2-40B4-BE49-F238E27FC236}">
                <a16:creationId xmlns:a16="http://schemas.microsoft.com/office/drawing/2014/main" id="{46EBC1E2-A3F4-4AC8-B6CD-73C8445D6191}"/>
              </a:ext>
            </a:extLst>
          </p:cNvPr>
          <p:cNvPicPr>
            <a:picLocks noChangeAspect="1"/>
          </p:cNvPicPr>
          <p:nvPr userDrawn="1"/>
        </p:nvPicPr>
        <p:blipFill>
          <a:blip r:embed="rId10"/>
          <a:stretch>
            <a:fillRect/>
          </a:stretch>
        </p:blipFill>
        <p:spPr>
          <a:xfrm>
            <a:off x="6381681" y="496763"/>
            <a:ext cx="932344" cy="932750"/>
          </a:xfrm>
          <a:prstGeom prst="rect">
            <a:avLst/>
          </a:prstGeom>
        </p:spPr>
      </p:pic>
    </p:spTree>
    <p:extLst>
      <p:ext uri="{BB962C8B-B14F-4D97-AF65-F5344CB8AC3E}">
        <p14:creationId xmlns:p14="http://schemas.microsoft.com/office/powerpoint/2010/main" val="29940264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grpId="1" nodeType="withEffect">
                                  <p:stCondLst>
                                    <p:cond delay="20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53" presetClass="entr" presetSubtype="16" fill="hold" grpId="0"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par>
                                <p:cTn id="23" presetID="26" presetClass="emph" presetSubtype="0" fill="hold" grpId="1" nodeType="withEffect">
                                  <p:stCondLst>
                                    <p:cond delay="400"/>
                                  </p:stCondLst>
                                  <p:childTnLst>
                                    <p:animEffect transition="out" filter="fade">
                                      <p:cBhvr>
                                        <p:cTn id="24" dur="2000" tmFilter="0, 0; .2, .5; .8, .5; 1, 0"/>
                                        <p:tgtEl>
                                          <p:spTgt spid="9"/>
                                        </p:tgtEl>
                                      </p:cBhvr>
                                    </p:animEffect>
                                    <p:animScale>
                                      <p:cBhvr>
                                        <p:cTn id="25" dur="1000" autoRev="1" fill="hold"/>
                                        <p:tgtEl>
                                          <p:spTgt spid="9"/>
                                        </p:tgtEl>
                                      </p:cBhvr>
                                      <p:by x="105000" y="105000"/>
                                    </p:animScale>
                                  </p:childTnLst>
                                </p:cTn>
                              </p:par>
                              <p:par>
                                <p:cTn id="26" presetID="53" presetClass="entr" presetSubtype="16"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6" presetClass="emph" presetSubtype="0" fill="hold" grpId="1" nodeType="withEffect">
                                  <p:stCondLst>
                                    <p:cond delay="600"/>
                                  </p:stCondLst>
                                  <p:childTnLst>
                                    <p:animEffect transition="out" filter="fade">
                                      <p:cBhvr>
                                        <p:cTn id="32" dur="2000" tmFilter="0, 0; .2, .5; .8, .5; 1, 0"/>
                                        <p:tgtEl>
                                          <p:spTgt spid="8"/>
                                        </p:tgtEl>
                                      </p:cBhvr>
                                    </p:animEffect>
                                    <p:animScale>
                                      <p:cBhvr>
                                        <p:cTn id="33" dur="100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5140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accent2"/>
        </a:solidFill>
        <a:effectLst/>
      </p:bgPr>
    </p:bg>
    <p:spTree>
      <p:nvGrpSpPr>
        <p:cNvPr id="1" name=""/>
        <p:cNvGrpSpPr/>
        <p:nvPr/>
      </p:nvGrpSpPr>
      <p:grpSpPr>
        <a:xfrm>
          <a:off x="0" y="0"/>
          <a:ext cx="0" cy="0"/>
          <a:chOff x="0" y="0"/>
          <a:chExt cx="0" cy="0"/>
        </a:xfrm>
      </p:grpSpPr>
      <p:sp>
        <p:nvSpPr>
          <p:cNvPr id="7" name="Rectangle 38">
            <a:extLst>
              <a:ext uri="{FF2B5EF4-FFF2-40B4-BE49-F238E27FC236}">
                <a16:creationId xmlns:a16="http://schemas.microsoft.com/office/drawing/2014/main" id="{B4742D61-2262-4FB1-A45F-941FD8930D7B}"/>
              </a:ext>
            </a:extLst>
          </p:cNvPr>
          <p:cNvSpPr/>
          <p:nvPr userDrawn="1"/>
        </p:nvSpPr>
        <p:spPr>
          <a:xfrm>
            <a:off x="856023" y="616454"/>
            <a:ext cx="7429552" cy="26161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Option Strategies Display Your Presentation Idea</a:t>
            </a:r>
            <a:endParaRPr kumimoji="0" lang="id-ID" sz="11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grpSp>
        <p:nvGrpSpPr>
          <p:cNvPr id="8" name="Group 39">
            <a:extLst>
              <a:ext uri="{FF2B5EF4-FFF2-40B4-BE49-F238E27FC236}">
                <a16:creationId xmlns:a16="http://schemas.microsoft.com/office/drawing/2014/main" id="{A412E5BB-6331-43D4-BB9F-96CE6B0DAD7F}"/>
              </a:ext>
            </a:extLst>
          </p:cNvPr>
          <p:cNvGrpSpPr/>
          <p:nvPr userDrawn="1"/>
        </p:nvGrpSpPr>
        <p:grpSpPr>
          <a:xfrm>
            <a:off x="856023" y="116407"/>
            <a:ext cx="7429552" cy="492443"/>
            <a:chOff x="857224" y="142876"/>
            <a:chExt cx="7429552" cy="492442"/>
          </a:xfrm>
        </p:grpSpPr>
        <p:sp>
          <p:nvSpPr>
            <p:cNvPr id="9" name="Rectangle 40">
              <a:extLst>
                <a:ext uri="{FF2B5EF4-FFF2-40B4-BE49-F238E27FC236}">
                  <a16:creationId xmlns:a16="http://schemas.microsoft.com/office/drawing/2014/main" id="{BCBD6658-1D15-4275-B160-050954D22FAC}"/>
                </a:ext>
              </a:extLst>
            </p:cNvPr>
            <p:cNvSpPr/>
            <p:nvPr/>
          </p:nvSpPr>
          <p:spPr>
            <a:xfrm>
              <a:off x="857224" y="142876"/>
              <a:ext cx="7429552" cy="492442"/>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26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输入你的标题</a:t>
              </a:r>
              <a:endParaRPr kumimoji="0" lang="id-ID" sz="26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cxnSp>
          <p:nvCxnSpPr>
            <p:cNvPr id="10" name="Straight Connector 41">
              <a:extLst>
                <a:ext uri="{FF2B5EF4-FFF2-40B4-BE49-F238E27FC236}">
                  <a16:creationId xmlns:a16="http://schemas.microsoft.com/office/drawing/2014/main" id="{1EBB074B-20E0-46BC-8A7C-FC294EF3AC83}"/>
                </a:ext>
              </a:extLst>
            </p:cNvPr>
            <p:cNvCxnSpPr/>
            <p:nvPr/>
          </p:nvCxnSpPr>
          <p:spPr>
            <a:xfrm rot="5400000">
              <a:off x="300049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7C496A79-D3F0-408C-8D3E-9506DA184CD6}"/>
                </a:ext>
              </a:extLst>
            </p:cNvPr>
            <p:cNvCxnSpPr/>
            <p:nvPr/>
          </p:nvCxnSpPr>
          <p:spPr>
            <a:xfrm rot="5400000">
              <a:off x="585801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60211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5ED93-61FB-42CE-8703-D50F7545C7D1}"/>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236B1754-A614-4C6C-B635-A9B277312746}"/>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CDEC549-69FA-4E38-A2AA-ECB5E611251E}"/>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2024/3/28</a:t>
            </a:fld>
            <a:endParaRPr lang="zh-CN" altLang="en-US" sz="1350">
              <a:solidFill>
                <a:prstClr val="black"/>
              </a:solidFill>
            </a:endParaRPr>
          </a:p>
        </p:txBody>
      </p:sp>
      <p:sp>
        <p:nvSpPr>
          <p:cNvPr id="5" name="页脚占位符 4">
            <a:extLst>
              <a:ext uri="{FF2B5EF4-FFF2-40B4-BE49-F238E27FC236}">
                <a16:creationId xmlns:a16="http://schemas.microsoft.com/office/drawing/2014/main" id="{70145644-BB00-4DAC-8D2D-3659AE8BCD5E}"/>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6" name="灯片编号占位符 5">
            <a:extLst>
              <a:ext uri="{FF2B5EF4-FFF2-40B4-BE49-F238E27FC236}">
                <a16:creationId xmlns:a16="http://schemas.microsoft.com/office/drawing/2014/main" id="{63CEA105-9754-487B-BF64-D3C393122DE0}"/>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38875763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073AB-7D9A-4131-AB33-C4129EC1015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1E71FB-D629-4ADF-8BF9-37D9616FCC4A}"/>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CC3CA1E-5F9E-4D49-8A05-995B14B90982}"/>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793B89B-50A6-4DA7-8E34-CBC9675BCF63}"/>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2024/3/28</a:t>
            </a:fld>
            <a:endParaRPr lang="zh-CN" altLang="en-US" sz="1350">
              <a:solidFill>
                <a:prstClr val="black"/>
              </a:solidFill>
            </a:endParaRPr>
          </a:p>
        </p:txBody>
      </p:sp>
      <p:sp>
        <p:nvSpPr>
          <p:cNvPr id="6" name="页脚占位符 5">
            <a:extLst>
              <a:ext uri="{FF2B5EF4-FFF2-40B4-BE49-F238E27FC236}">
                <a16:creationId xmlns:a16="http://schemas.microsoft.com/office/drawing/2014/main" id="{491D7F12-62CC-4D93-A2BF-76F1D693116D}"/>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7" name="灯片编号占位符 6">
            <a:extLst>
              <a:ext uri="{FF2B5EF4-FFF2-40B4-BE49-F238E27FC236}">
                <a16:creationId xmlns:a16="http://schemas.microsoft.com/office/drawing/2014/main" id="{675CDF20-8E02-44DF-B643-41E73F057564}"/>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12812024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8D091-6DC5-409E-B12C-CE976C70648B}" type="datetimeFigureOut">
              <a:rPr lang="zh-CN" altLang="en-US" smtClean="0"/>
              <a:pPr/>
              <a:t>2024/3/28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501517798"/>
      </p:ext>
    </p:extLst>
  </p:cSld>
  <p:clrMapOvr>
    <a:masterClrMapping/>
  </p:clrMapOvr>
  <p:transition spd="med" advClick="0" advTm="0">
    <p:push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7BBD87-F6F2-4EB2-B051-127BE60E7CEA}"/>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39AEFB7-7064-4E6F-B69A-E28CBD2D2AC1}"/>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AAD9C60-EA11-4821-85B2-D876EE99B8EC}"/>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CD3D26D-A981-41D7-8130-7ED2100CF6C5}"/>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802A63BC-9C52-4079-9A5D-DF55DC3BA7D2}"/>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FD6DE27-000D-4699-9601-DDCFBD40934B}"/>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2024/3/28</a:t>
            </a:fld>
            <a:endParaRPr lang="zh-CN" altLang="en-US" sz="1350">
              <a:solidFill>
                <a:prstClr val="black"/>
              </a:solidFill>
            </a:endParaRPr>
          </a:p>
        </p:txBody>
      </p:sp>
      <p:sp>
        <p:nvSpPr>
          <p:cNvPr id="8" name="页脚占位符 7">
            <a:extLst>
              <a:ext uri="{FF2B5EF4-FFF2-40B4-BE49-F238E27FC236}">
                <a16:creationId xmlns:a16="http://schemas.microsoft.com/office/drawing/2014/main" id="{1F0D1C6A-5F8B-4F9C-8C6E-9450EBC3F4F2}"/>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9" name="灯片编号占位符 8">
            <a:extLst>
              <a:ext uri="{FF2B5EF4-FFF2-40B4-BE49-F238E27FC236}">
                <a16:creationId xmlns:a16="http://schemas.microsoft.com/office/drawing/2014/main" id="{85BFD6FB-6894-4BF3-97CB-FC50F4714042}"/>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6603443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0C9BFC-577D-48EA-85FE-B01800106C1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B57C43-7894-4AA2-8A08-7C176E6B642F}"/>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2024/3/28</a:t>
            </a:fld>
            <a:endParaRPr lang="zh-CN" altLang="en-US" sz="1350">
              <a:solidFill>
                <a:prstClr val="black"/>
              </a:solidFill>
            </a:endParaRPr>
          </a:p>
        </p:txBody>
      </p:sp>
      <p:sp>
        <p:nvSpPr>
          <p:cNvPr id="4" name="页脚占位符 3">
            <a:extLst>
              <a:ext uri="{FF2B5EF4-FFF2-40B4-BE49-F238E27FC236}">
                <a16:creationId xmlns:a16="http://schemas.microsoft.com/office/drawing/2014/main" id="{8A3BBAD3-9592-484A-B9B5-FF4F5159C620}"/>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5" name="灯片编号占位符 4">
            <a:extLst>
              <a:ext uri="{FF2B5EF4-FFF2-40B4-BE49-F238E27FC236}">
                <a16:creationId xmlns:a16="http://schemas.microsoft.com/office/drawing/2014/main" id="{449592F5-79DB-4218-BBDC-B2F362E53243}"/>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33564471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2024/3/28</a:t>
            </a:fld>
            <a:endParaRPr lang="zh-CN" altLang="en-US" sz="1350">
              <a:solidFill>
                <a:prstClr val="black"/>
              </a:solidFill>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10772389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C1282-D9A5-44C7-9172-B60BB339E84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61178D5E-9383-46C4-A444-1DAB96BFC05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0CC6DD1-3FFA-48C4-8B1B-2340F3A6A6A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182BA4B5-E52F-4BB5-A9EF-5E0E0959E282}"/>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2024/3/28</a:t>
            </a:fld>
            <a:endParaRPr lang="zh-CN" altLang="en-US" sz="1350">
              <a:solidFill>
                <a:prstClr val="black"/>
              </a:solidFill>
            </a:endParaRPr>
          </a:p>
        </p:txBody>
      </p:sp>
      <p:sp>
        <p:nvSpPr>
          <p:cNvPr id="6" name="页脚占位符 5">
            <a:extLst>
              <a:ext uri="{FF2B5EF4-FFF2-40B4-BE49-F238E27FC236}">
                <a16:creationId xmlns:a16="http://schemas.microsoft.com/office/drawing/2014/main" id="{B81DFF25-70C7-46D5-8A77-349BF3AF1A97}"/>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7" name="灯片编号占位符 6">
            <a:extLst>
              <a:ext uri="{FF2B5EF4-FFF2-40B4-BE49-F238E27FC236}">
                <a16:creationId xmlns:a16="http://schemas.microsoft.com/office/drawing/2014/main" id="{FAB96FB2-83A4-43B3-A5B4-9B1FDF416078}"/>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29014761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5032D-CCEE-4CAC-946F-9E6AD01945F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A3606972-106E-4AC4-B6C5-8D86691ECEE7}"/>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06703408-7210-4E8B-B9F5-871D27C2C98B}"/>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A014BAEB-3B79-449D-8864-CD67F3CB4A24}"/>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2024/3/28</a:t>
            </a:fld>
            <a:endParaRPr lang="zh-CN" altLang="en-US" sz="1350">
              <a:solidFill>
                <a:prstClr val="black"/>
              </a:solidFill>
            </a:endParaRPr>
          </a:p>
        </p:txBody>
      </p:sp>
      <p:sp>
        <p:nvSpPr>
          <p:cNvPr id="6" name="页脚占位符 5">
            <a:extLst>
              <a:ext uri="{FF2B5EF4-FFF2-40B4-BE49-F238E27FC236}">
                <a16:creationId xmlns:a16="http://schemas.microsoft.com/office/drawing/2014/main" id="{544C117B-A5F8-4BCD-970D-EA2BD3C5BF7E}"/>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7" name="灯片编号占位符 6">
            <a:extLst>
              <a:ext uri="{FF2B5EF4-FFF2-40B4-BE49-F238E27FC236}">
                <a16:creationId xmlns:a16="http://schemas.microsoft.com/office/drawing/2014/main" id="{6EFB0DB7-B3D4-4632-B887-F565EAB48406}"/>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41191502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2024/3/28</a:t>
            </a:fld>
            <a:endParaRPr lang="zh-CN" altLang="en-US" sz="1350">
              <a:solidFill>
                <a:prstClr val="black"/>
              </a:solidFill>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17844639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CB9EAC-2F4C-4737-ACFC-E78402C99C3A}"/>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F49B8E-9312-4BDB-BB85-6073CE21006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82EA9A3-98F4-47DF-805E-18B85230E1BD}"/>
              </a:ext>
            </a:extLst>
          </p:cNvPr>
          <p:cNvSpPr>
            <a:spLocks noGrp="1"/>
          </p:cNvSpPr>
          <p:nvPr>
            <p:ph type="dt" sz="half" idx="10"/>
          </p:nvPr>
        </p:nvSpPr>
        <p:spPr>
          <a:xfrm>
            <a:off x="628650" y="4767263"/>
            <a:ext cx="2057400" cy="273844"/>
          </a:xfrm>
          <a:prstGeom prst="rect">
            <a:avLst/>
          </a:prstGeom>
        </p:spPr>
        <p:txBody>
          <a:bodyPr/>
          <a:lstStyle/>
          <a:p>
            <a:pPr defTabSz="685800">
              <a:defRPr/>
            </a:pPr>
            <a:fld id="{0C774952-38DF-43EB-B2B9-DF49F89FF1CA}" type="datetimeFigureOut">
              <a:rPr lang="zh-CN" altLang="en-US" sz="1350" smtClean="0">
                <a:solidFill>
                  <a:prstClr val="black"/>
                </a:solidFill>
              </a:rPr>
              <a:pPr defTabSz="685800">
                <a:defRPr/>
              </a:pPr>
              <a:t>2024/3/28</a:t>
            </a:fld>
            <a:endParaRPr lang="zh-CN" altLang="en-US" sz="1350">
              <a:solidFill>
                <a:prstClr val="black"/>
              </a:solidFill>
            </a:endParaRPr>
          </a:p>
        </p:txBody>
      </p:sp>
      <p:sp>
        <p:nvSpPr>
          <p:cNvPr id="5" name="页脚占位符 4">
            <a:extLst>
              <a:ext uri="{FF2B5EF4-FFF2-40B4-BE49-F238E27FC236}">
                <a16:creationId xmlns:a16="http://schemas.microsoft.com/office/drawing/2014/main" id="{196039D1-75A2-47C7-8A16-C196F2704EDE}"/>
              </a:ext>
            </a:extLst>
          </p:cNvPr>
          <p:cNvSpPr>
            <a:spLocks noGrp="1"/>
          </p:cNvSpPr>
          <p:nvPr>
            <p:ph type="ftr" sz="quarter" idx="11"/>
          </p:nvPr>
        </p:nvSpPr>
        <p:spPr>
          <a:xfrm>
            <a:off x="3028950" y="4767263"/>
            <a:ext cx="3086100" cy="273844"/>
          </a:xfrm>
          <a:prstGeom prst="rect">
            <a:avLst/>
          </a:prstGeom>
        </p:spPr>
        <p:txBody>
          <a:bodyPr/>
          <a:lstStyle/>
          <a:p>
            <a:pPr defTabSz="685800">
              <a:defRPr/>
            </a:pPr>
            <a:endParaRPr lang="zh-CN" altLang="en-US" sz="1350">
              <a:solidFill>
                <a:prstClr val="black"/>
              </a:solidFill>
            </a:endParaRPr>
          </a:p>
        </p:txBody>
      </p:sp>
      <p:sp>
        <p:nvSpPr>
          <p:cNvPr id="6" name="灯片编号占位符 5">
            <a:extLst>
              <a:ext uri="{FF2B5EF4-FFF2-40B4-BE49-F238E27FC236}">
                <a16:creationId xmlns:a16="http://schemas.microsoft.com/office/drawing/2014/main" id="{5A6CFF2B-39DA-4D60-984E-F4C263D616CE}"/>
              </a:ext>
            </a:extLst>
          </p:cNvPr>
          <p:cNvSpPr>
            <a:spLocks noGrp="1"/>
          </p:cNvSpPr>
          <p:nvPr>
            <p:ph type="sldNum" sz="quarter" idx="12"/>
          </p:nvPr>
        </p:nvSpPr>
        <p:spPr>
          <a:xfrm>
            <a:off x="6457950" y="4767263"/>
            <a:ext cx="2057400" cy="273844"/>
          </a:xfrm>
          <a:prstGeom prst="rect">
            <a:avLst/>
          </a:prstGeom>
        </p:spPr>
        <p:txBody>
          <a:bodyPr/>
          <a:lstStyle/>
          <a:p>
            <a:pPr defTabSz="685800">
              <a:defRPr/>
            </a:pPr>
            <a:fld id="{A50C06A1-A830-45C1-A80E-E7B2DF28D1F5}"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16607413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defTabSz="685800">
              <a:defRPr/>
            </a:pPr>
            <a:fld id="{15C87518-6E8A-41BB-A282-E8C0A2691D2E}" type="datetimeFigureOut">
              <a:rPr lang="zh-CN" altLang="en-US" sz="1350" smtClean="0">
                <a:solidFill>
                  <a:prstClr val="black"/>
                </a:solidFill>
              </a:rPr>
              <a:pPr defTabSz="685800">
                <a:defRPr/>
              </a:pPr>
              <a:t>2024/3/28</a:t>
            </a:fld>
            <a:endParaRPr lang="zh-CN" altLang="en-US" sz="1350">
              <a:solidFill>
                <a:prstClr val="black"/>
              </a:solidFill>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defTabSz="685800">
              <a:defRPr/>
            </a:pPr>
            <a:endParaRPr lang="zh-CN" altLang="en-US" sz="1350">
              <a:solidFill>
                <a:prstClr val="black"/>
              </a:solidFill>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defTabSz="685800">
              <a:defRPr/>
            </a:pPr>
            <a:fld id="{4DE821D5-859A-48F5-8522-80C2AEFEFC60}" type="slidenum">
              <a:rPr lang="zh-CN" altLang="en-US" sz="1350" smtClean="0">
                <a:solidFill>
                  <a:prstClr val="black"/>
                </a:solidFill>
              </a:rPr>
              <a:pPr defTabSz="685800">
                <a:defRPr/>
              </a:pPr>
              <a:t>‹#›</a:t>
            </a:fld>
            <a:endParaRPr lang="zh-CN" altLang="en-US" sz="1350">
              <a:solidFill>
                <a:prstClr val="black"/>
              </a:solidFill>
            </a:endParaRPr>
          </a:p>
        </p:txBody>
      </p:sp>
    </p:spTree>
    <p:extLst>
      <p:ext uri="{BB962C8B-B14F-4D97-AF65-F5344CB8AC3E}">
        <p14:creationId xmlns:p14="http://schemas.microsoft.com/office/powerpoint/2010/main" val="7567011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D1EC616C-8299-4076-8D87-B2DE53346399}"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88245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D1EC616C-8299-4076-8D87-B2DE53346399}"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90981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2024/3/28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3983490346"/>
      </p:ext>
    </p:extLst>
  </p:cSld>
  <p:clrMapOvr>
    <a:masterClrMapping/>
  </p:clrMapOvr>
  <p:transition spd="med" advClick="0" advTm="0">
    <p:push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D1EC616C-8299-4076-8D87-B2DE53346399}"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004482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D1EC616C-8299-4076-8D87-B2DE53346399}"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136814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D1EC616C-8299-4076-8D87-B2DE53346399}"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42050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D1EC616C-8299-4076-8D87-B2DE53346399}"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983036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D1EC616C-8299-4076-8D87-B2DE53346399}"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526082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D1EC616C-8299-4076-8D87-B2DE53346399}"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544781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D1EC616C-8299-4076-8D87-B2DE53346399}"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192700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D1EC616C-8299-4076-8D87-B2DE53346399}"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689847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D1EC616C-8299-4076-8D87-B2DE53346399}"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919192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EED2B8E-2EA5-4408-8EFC-65B2C7F95CC3}"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300910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757" indent="0">
              <a:buNone/>
              <a:defRPr sz="2100"/>
            </a:lvl2pPr>
            <a:lvl3pPr marL="685514" indent="0">
              <a:buNone/>
              <a:defRPr sz="1800"/>
            </a:lvl3pPr>
            <a:lvl4pPr marL="1028265" indent="0">
              <a:buNone/>
              <a:defRPr sz="1500"/>
            </a:lvl4pPr>
            <a:lvl5pPr marL="1371022" indent="0">
              <a:buNone/>
              <a:defRPr sz="1500"/>
            </a:lvl5pPr>
            <a:lvl6pPr marL="1713775" indent="0">
              <a:buNone/>
              <a:defRPr sz="1500"/>
            </a:lvl6pPr>
            <a:lvl7pPr marL="2056529" indent="0">
              <a:buNone/>
              <a:defRPr sz="1500"/>
            </a:lvl7pPr>
            <a:lvl8pPr marL="2399286" indent="0">
              <a:buNone/>
              <a:defRPr sz="1500"/>
            </a:lvl8pPr>
            <a:lvl9pPr marL="2742043"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2024/3/28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371072730"/>
      </p:ext>
    </p:extLst>
  </p:cSld>
  <p:clrMapOvr>
    <a:masterClrMapping/>
  </p:clrMapOvr>
  <p:transition spd="med" advClick="0" advTm="0">
    <p:push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EED2B8E-2EA5-4408-8EFC-65B2C7F95CC3}"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631773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EED2B8E-2EA5-4408-8EFC-65B2C7F95CC3}"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769193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EED2B8E-2EA5-4408-8EFC-65B2C7F95CC3}"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853690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EED2B8E-2EA5-4408-8EFC-65B2C7F95CC3}"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466060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EED2B8E-2EA5-4408-8EFC-65B2C7F95CC3}"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38826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EED2B8E-2EA5-4408-8EFC-65B2C7F95CC3}"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896662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EED2B8E-2EA5-4408-8EFC-65B2C7F95CC3}"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142423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EED2B8E-2EA5-4408-8EFC-65B2C7F95CC3}"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553554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EED2B8E-2EA5-4408-8EFC-65B2C7F95CC3}"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013343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EED2B8E-2EA5-4408-8EFC-65B2C7F95CC3}"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17659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12.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9.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12.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12.pn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2.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3.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5"/>
            <a:ext cx="7886700" cy="994172"/>
          </a:xfrm>
          <a:prstGeom prst="rect">
            <a:avLst/>
          </a:prstGeom>
        </p:spPr>
        <p:txBody>
          <a:bodyPr vert="horz" lIns="91401" tIns="45702" rIns="91401" bIns="45702"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1" y="1369220"/>
            <a:ext cx="7886700" cy="3263504"/>
          </a:xfrm>
          <a:prstGeom prst="rect">
            <a:avLst/>
          </a:prstGeom>
        </p:spPr>
        <p:txBody>
          <a:bodyPr vert="horz" lIns="91401" tIns="45702" rIns="91401" bIns="45702"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01" tIns="45702" rIns="91401" bIns="45702" rtlCol="0" anchor="ctr"/>
          <a:lstStyle>
            <a:lvl1pPr algn="l">
              <a:defRPr sz="900">
                <a:solidFill>
                  <a:schemeClr val="tx1">
                    <a:tint val="75000"/>
                  </a:schemeClr>
                </a:solidFill>
              </a:defRPr>
            </a:lvl1pPr>
          </a:lstStyle>
          <a:p>
            <a:fld id="{E7A8D091-6DC5-409E-B12C-CE976C70648B}" type="datetimeFigureOut">
              <a:rPr lang="zh-CN" altLang="en-US" smtClean="0"/>
              <a:pPr/>
              <a:t>2024/3/28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01" tIns="45702" rIns="91401" bIns="4570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01" tIns="45702" rIns="91401" bIns="45702" rtlCol="0" anchor="ctr"/>
          <a:lstStyle>
            <a:lvl1pPr algn="r">
              <a:defRPr sz="900">
                <a:solidFill>
                  <a:schemeClr val="tx1">
                    <a:tint val="75000"/>
                  </a:schemeClr>
                </a:solidFill>
              </a:defRPr>
            </a:lvl1p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3198875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advClick="0" advTm="0">
    <p:push dir="r"/>
  </p:transition>
  <p:txStyles>
    <p:titleStyle>
      <a:lvl1pPr algn="l" defTabSz="68551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2" indent="-171372" algn="l" defTabSz="68551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30" indent="-171372" algn="l" defTabSz="68551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886" indent="-171372" algn="l" defTabSz="68551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43"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00"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56"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09"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664"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17"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14" rtl="0" eaLnBrk="1" latinLnBrk="0" hangingPunct="1">
        <a:defRPr sz="1400" kern="1200">
          <a:solidFill>
            <a:schemeClr val="tx1"/>
          </a:solidFill>
          <a:latin typeface="+mn-lt"/>
          <a:ea typeface="+mn-ea"/>
          <a:cs typeface="+mn-cs"/>
        </a:defRPr>
      </a:lvl1pPr>
      <a:lvl2pPr marL="342757" algn="l" defTabSz="685514" rtl="0" eaLnBrk="1" latinLnBrk="0" hangingPunct="1">
        <a:defRPr sz="1400" kern="1200">
          <a:solidFill>
            <a:schemeClr val="tx1"/>
          </a:solidFill>
          <a:latin typeface="+mn-lt"/>
          <a:ea typeface="+mn-ea"/>
          <a:cs typeface="+mn-cs"/>
        </a:defRPr>
      </a:lvl2pPr>
      <a:lvl3pPr marL="685514" algn="l" defTabSz="685514" rtl="0" eaLnBrk="1" latinLnBrk="0" hangingPunct="1">
        <a:defRPr sz="1400" kern="1200">
          <a:solidFill>
            <a:schemeClr val="tx1"/>
          </a:solidFill>
          <a:latin typeface="+mn-lt"/>
          <a:ea typeface="+mn-ea"/>
          <a:cs typeface="+mn-cs"/>
        </a:defRPr>
      </a:lvl3pPr>
      <a:lvl4pPr marL="1028265" algn="l" defTabSz="685514" rtl="0" eaLnBrk="1" latinLnBrk="0" hangingPunct="1">
        <a:defRPr sz="1400" kern="1200">
          <a:solidFill>
            <a:schemeClr val="tx1"/>
          </a:solidFill>
          <a:latin typeface="+mn-lt"/>
          <a:ea typeface="+mn-ea"/>
          <a:cs typeface="+mn-cs"/>
        </a:defRPr>
      </a:lvl4pPr>
      <a:lvl5pPr marL="1371022" algn="l" defTabSz="685514" rtl="0" eaLnBrk="1" latinLnBrk="0" hangingPunct="1">
        <a:defRPr sz="1400" kern="1200">
          <a:solidFill>
            <a:schemeClr val="tx1"/>
          </a:solidFill>
          <a:latin typeface="+mn-lt"/>
          <a:ea typeface="+mn-ea"/>
          <a:cs typeface="+mn-cs"/>
        </a:defRPr>
      </a:lvl5pPr>
      <a:lvl6pPr marL="1713775" algn="l" defTabSz="685514" rtl="0" eaLnBrk="1" latinLnBrk="0" hangingPunct="1">
        <a:defRPr sz="1400" kern="1200">
          <a:solidFill>
            <a:schemeClr val="tx1"/>
          </a:solidFill>
          <a:latin typeface="+mn-lt"/>
          <a:ea typeface="+mn-ea"/>
          <a:cs typeface="+mn-cs"/>
        </a:defRPr>
      </a:lvl6pPr>
      <a:lvl7pPr marL="2056529" algn="l" defTabSz="685514" rtl="0" eaLnBrk="1" latinLnBrk="0" hangingPunct="1">
        <a:defRPr sz="1400" kern="1200">
          <a:solidFill>
            <a:schemeClr val="tx1"/>
          </a:solidFill>
          <a:latin typeface="+mn-lt"/>
          <a:ea typeface="+mn-ea"/>
          <a:cs typeface="+mn-cs"/>
        </a:defRPr>
      </a:lvl7pPr>
      <a:lvl8pPr marL="2399286" algn="l" defTabSz="685514" rtl="0" eaLnBrk="1" latinLnBrk="0" hangingPunct="1">
        <a:defRPr sz="1400" kern="1200">
          <a:solidFill>
            <a:schemeClr val="tx1"/>
          </a:solidFill>
          <a:latin typeface="+mn-lt"/>
          <a:ea typeface="+mn-ea"/>
          <a:cs typeface="+mn-cs"/>
        </a:defRPr>
      </a:lvl8pPr>
      <a:lvl9pPr marL="2742043" algn="l" defTabSz="685514"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88A23F0E-E062-44EF-A72E-58F82D79133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69065" y="176420"/>
            <a:ext cx="848951" cy="848951"/>
          </a:xfrm>
          <a:prstGeom prst="rect">
            <a:avLst/>
          </a:prstGeom>
        </p:spPr>
      </p:pic>
    </p:spTree>
    <p:extLst>
      <p:ext uri="{BB962C8B-B14F-4D97-AF65-F5344CB8AC3E}">
        <p14:creationId xmlns:p14="http://schemas.microsoft.com/office/powerpoint/2010/main" val="4207820330"/>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8" r:id="rId3"/>
    <p:sldLayoutId id="2147483959" r:id="rId4"/>
    <p:sldLayoutId id="2147483960" r:id="rId5"/>
    <p:sldLayoutId id="2147483961" r:id="rId6"/>
    <p:sldLayoutId id="2147483962" r:id="rId7"/>
    <p:sldLayoutId id="2147483963" r:id="rId8"/>
    <p:sldLayoutId id="2147483967" r:id="rId9"/>
    <p:sldLayoutId id="2147483968" r:id="rId10"/>
    <p:sldLayoutId id="2147483969" r:id="rId11"/>
    <p:sldLayoutId id="2147483971" r:id="rId12"/>
    <p:sldLayoutId id="2147483973"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425" tIns="45714" rIns="91425" bIns="45714" rtlCol="0" anchor="ctr">
            <a:normAutofit/>
          </a:bodyPr>
          <a:lstStyle/>
          <a:p>
            <a:r>
              <a:rPr lang="en-US"/>
              <a:t>Click to edit Master title style</a:t>
            </a:r>
          </a:p>
        </p:txBody>
      </p:sp>
      <p:sp>
        <p:nvSpPr>
          <p:cNvPr id="3" name="Text Placeholder 2"/>
          <p:cNvSpPr>
            <a:spLocks noGrp="1"/>
          </p:cNvSpPr>
          <p:nvPr>
            <p:ph type="body" idx="1"/>
          </p:nvPr>
        </p:nvSpPr>
        <p:spPr>
          <a:xfrm>
            <a:off x="457201" y="1200151"/>
            <a:ext cx="8229600" cy="3394472"/>
          </a:xfrm>
          <a:prstGeom prst="rect">
            <a:avLst/>
          </a:prstGeom>
        </p:spPr>
        <p:txBody>
          <a:bodyPr vert="horz" lIns="91425" tIns="45714" rIns="91425"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5" tIns="45714" rIns="91425" bIns="45714" rtlCol="0" anchor="ctr"/>
          <a:lstStyle>
            <a:lvl1pPr algn="l">
              <a:defRPr sz="1200">
                <a:solidFill>
                  <a:schemeClr val="tx1">
                    <a:tint val="75000"/>
                  </a:schemeClr>
                </a:solidFill>
              </a:defRPr>
            </a:lvl1pPr>
          </a:lstStyle>
          <a:p>
            <a:pPr defTabSz="914251"/>
            <a:fld id="{C9A2873C-46E8-4DCC-B6E2-B0A96979C2F2}" type="datetimeFigureOut">
              <a:rPr lang="en-US" smtClean="0">
                <a:solidFill>
                  <a:prstClr val="black">
                    <a:tint val="75000"/>
                  </a:prstClr>
                </a:solidFill>
              </a:rPr>
              <a:pPr defTabSz="914251"/>
              <a:t>3/28/2024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4767263"/>
            <a:ext cx="2895600" cy="273844"/>
          </a:xfrm>
          <a:prstGeom prst="rect">
            <a:avLst/>
          </a:prstGeom>
        </p:spPr>
        <p:txBody>
          <a:bodyPr vert="horz" lIns="91425" tIns="45714" rIns="91425" bIns="45714" rtlCol="0" anchor="ctr"/>
          <a:lstStyle>
            <a:lvl1pPr algn="ctr">
              <a:defRPr sz="1200">
                <a:solidFill>
                  <a:schemeClr val="tx1">
                    <a:tint val="75000"/>
                  </a:schemeClr>
                </a:solidFill>
              </a:defRPr>
            </a:lvl1pPr>
          </a:lstStyle>
          <a:p>
            <a:pPr defTabSz="914251"/>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5" tIns="45714" rIns="91425" bIns="45714" rtlCol="0" anchor="ctr"/>
          <a:lstStyle>
            <a:lvl1pPr algn="r">
              <a:defRPr sz="1200">
                <a:solidFill>
                  <a:schemeClr val="tx1">
                    <a:tint val="75000"/>
                  </a:schemeClr>
                </a:solidFill>
              </a:defRPr>
            </a:lvl1pPr>
          </a:lstStyle>
          <a:p>
            <a:pPr defTabSz="914251"/>
            <a:fld id="{381A4052-B1E3-436C-8532-BC4D80CD3DF6}" type="slidenum">
              <a:rPr lang="en-US" smtClean="0">
                <a:solidFill>
                  <a:prstClr val="black">
                    <a:tint val="75000"/>
                  </a:prstClr>
                </a:solidFill>
              </a:rPr>
              <a:pPr defTabSz="914251"/>
              <a:t>‹#›</a:t>
            </a:fld>
            <a:endParaRPr lang="en-US">
              <a:solidFill>
                <a:prstClr val="black">
                  <a:tint val="75000"/>
                </a:prstClr>
              </a:solidFill>
            </a:endParaRPr>
          </a:p>
        </p:txBody>
      </p:sp>
    </p:spTree>
    <p:extLst>
      <p:ext uri="{BB962C8B-B14F-4D97-AF65-F5344CB8AC3E}">
        <p14:creationId xmlns:p14="http://schemas.microsoft.com/office/powerpoint/2010/main" val="166855061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7" r:id="rId12"/>
  </p:sldLayoutIdLst>
  <p:txStyles>
    <p:titleStyle>
      <a:lvl1pPr algn="ctr" defTabSz="914251" rtl="0" eaLnBrk="1" latinLnBrk="0" hangingPunct="1">
        <a:spcBef>
          <a:spcPct val="0"/>
        </a:spcBef>
        <a:buNone/>
        <a:defRPr sz="4400" kern="1200">
          <a:solidFill>
            <a:schemeClr val="tx1"/>
          </a:solidFill>
          <a:latin typeface="+mj-lt"/>
          <a:ea typeface="+mj-ea"/>
          <a:cs typeface="+mj-cs"/>
        </a:defRPr>
      </a:lvl1pPr>
    </p:titleStyle>
    <p:bodyStyle>
      <a:lvl1pPr marL="342845" indent="-342845" algn="l" defTabSz="91425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30" indent="-285704" algn="l" defTabSz="91425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15" indent="-228565" algn="l" defTabSz="91425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40"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65"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191"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17"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45"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9"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51" rtl="0" eaLnBrk="1" latinLnBrk="0" hangingPunct="1">
        <a:defRPr sz="1800" kern="1200">
          <a:solidFill>
            <a:schemeClr val="tx1"/>
          </a:solidFill>
          <a:latin typeface="+mn-lt"/>
          <a:ea typeface="+mn-ea"/>
          <a:cs typeface="+mn-cs"/>
        </a:defRPr>
      </a:lvl1pPr>
      <a:lvl2pPr marL="457125" algn="l" defTabSz="914251" rtl="0" eaLnBrk="1" latinLnBrk="0" hangingPunct="1">
        <a:defRPr sz="1800" kern="1200">
          <a:solidFill>
            <a:schemeClr val="tx1"/>
          </a:solidFill>
          <a:latin typeface="+mn-lt"/>
          <a:ea typeface="+mn-ea"/>
          <a:cs typeface="+mn-cs"/>
        </a:defRPr>
      </a:lvl2pPr>
      <a:lvl3pPr marL="914251" algn="l" defTabSz="914251" rtl="0" eaLnBrk="1" latinLnBrk="0" hangingPunct="1">
        <a:defRPr sz="1800" kern="1200">
          <a:solidFill>
            <a:schemeClr val="tx1"/>
          </a:solidFill>
          <a:latin typeface="+mn-lt"/>
          <a:ea typeface="+mn-ea"/>
          <a:cs typeface="+mn-cs"/>
        </a:defRPr>
      </a:lvl3pPr>
      <a:lvl4pPr marL="1371377" algn="l" defTabSz="914251" rtl="0" eaLnBrk="1" latinLnBrk="0" hangingPunct="1">
        <a:defRPr sz="1800" kern="1200">
          <a:solidFill>
            <a:schemeClr val="tx1"/>
          </a:solidFill>
          <a:latin typeface="+mn-lt"/>
          <a:ea typeface="+mn-ea"/>
          <a:cs typeface="+mn-cs"/>
        </a:defRPr>
      </a:lvl4pPr>
      <a:lvl5pPr marL="1828504" algn="l" defTabSz="914251" rtl="0" eaLnBrk="1" latinLnBrk="0" hangingPunct="1">
        <a:defRPr sz="1800" kern="1200">
          <a:solidFill>
            <a:schemeClr val="tx1"/>
          </a:solidFill>
          <a:latin typeface="+mn-lt"/>
          <a:ea typeface="+mn-ea"/>
          <a:cs typeface="+mn-cs"/>
        </a:defRPr>
      </a:lvl5pPr>
      <a:lvl6pPr marL="2285630" algn="l" defTabSz="914251" rtl="0" eaLnBrk="1" latinLnBrk="0" hangingPunct="1">
        <a:defRPr sz="1800" kern="1200">
          <a:solidFill>
            <a:schemeClr val="tx1"/>
          </a:solidFill>
          <a:latin typeface="+mn-lt"/>
          <a:ea typeface="+mn-ea"/>
          <a:cs typeface="+mn-cs"/>
        </a:defRPr>
      </a:lvl6pPr>
      <a:lvl7pPr marL="2742755" algn="l" defTabSz="914251" rtl="0" eaLnBrk="1" latinLnBrk="0" hangingPunct="1">
        <a:defRPr sz="1800" kern="1200">
          <a:solidFill>
            <a:schemeClr val="tx1"/>
          </a:solidFill>
          <a:latin typeface="+mn-lt"/>
          <a:ea typeface="+mn-ea"/>
          <a:cs typeface="+mn-cs"/>
        </a:defRPr>
      </a:lvl7pPr>
      <a:lvl8pPr marL="3199880" algn="l" defTabSz="914251" rtl="0" eaLnBrk="1" latinLnBrk="0" hangingPunct="1">
        <a:defRPr sz="1800" kern="1200">
          <a:solidFill>
            <a:schemeClr val="tx1"/>
          </a:solidFill>
          <a:latin typeface="+mn-lt"/>
          <a:ea typeface="+mn-ea"/>
          <a:cs typeface="+mn-cs"/>
        </a:defRPr>
      </a:lvl8pPr>
      <a:lvl9pPr marL="3657005" algn="l" defTabSz="91425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fld id="{1D8BD707-D9CF-40AE-B4C6-C98DA3205C09}" type="datetimeFigureOut">
              <a:rPr lang="en-US" smtClean="0">
                <a:solidFill>
                  <a:prstClr val="black">
                    <a:tint val="75000"/>
                  </a:prstClr>
                </a:solidFill>
              </a:rPr>
              <a:pPr defTabSz="457223"/>
              <a:t>3/28/2024</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16585234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957408"/>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98BB48B6-9552-4C80-A013-F237408909B2}" type="datetimeFigureOut">
              <a:rPr lang="zh-CN" altLang="en-US" smtClean="0">
                <a:solidFill>
                  <a:prstClr val="black">
                    <a:tint val="75000"/>
                  </a:prstClr>
                </a:solidFill>
              </a:rPr>
              <a:pPr defTabSz="685800">
                <a:defRPr/>
              </a:pPr>
              <a:t>2024/3/28</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0B5D6DDD-9ED7-4898-A94F-2D1104140EA3}"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80972292"/>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88A23F0E-E062-44EF-A72E-58F82D79133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69065" y="176420"/>
            <a:ext cx="848951" cy="848951"/>
          </a:xfrm>
          <a:prstGeom prst="rect">
            <a:avLst/>
          </a:prstGeom>
        </p:spPr>
      </p:pic>
    </p:spTree>
    <p:extLst>
      <p:ext uri="{BB962C8B-B14F-4D97-AF65-F5344CB8AC3E}">
        <p14:creationId xmlns:p14="http://schemas.microsoft.com/office/powerpoint/2010/main" val="3175798573"/>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84" r:id="rId3"/>
    <p:sldLayoutId id="2147483885" r:id="rId4"/>
    <p:sldLayoutId id="2147483886" r:id="rId5"/>
    <p:sldLayoutId id="2147483887" r:id="rId6"/>
    <p:sldLayoutId id="2147483888" r:id="rId7"/>
    <p:sldLayoutId id="2147483889" r:id="rId8"/>
    <p:sldLayoutId id="2147483893" r:id="rId9"/>
    <p:sldLayoutId id="2147483894" r:id="rId10"/>
    <p:sldLayoutId id="2147483895" r:id="rId11"/>
    <p:sldLayoutId id="2147483897" r:id="rId12"/>
    <p:sldLayoutId id="2147483899"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88A23F0E-E062-44EF-A72E-58F82D79133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69065" y="176420"/>
            <a:ext cx="848951" cy="848951"/>
          </a:xfrm>
          <a:prstGeom prst="rect">
            <a:avLst/>
          </a:prstGeom>
        </p:spPr>
      </p:pic>
    </p:spTree>
    <p:extLst>
      <p:ext uri="{BB962C8B-B14F-4D97-AF65-F5344CB8AC3E}">
        <p14:creationId xmlns:p14="http://schemas.microsoft.com/office/powerpoint/2010/main" val="2771934277"/>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9" r:id="rId3"/>
    <p:sldLayoutId id="2147483910" r:id="rId4"/>
    <p:sldLayoutId id="2147483911" r:id="rId5"/>
    <p:sldLayoutId id="2147483912" r:id="rId6"/>
    <p:sldLayoutId id="2147483913" r:id="rId7"/>
    <p:sldLayoutId id="2147483914" r:id="rId8"/>
    <p:sldLayoutId id="2147483918" r:id="rId9"/>
    <p:sldLayoutId id="2147483919" r:id="rId10"/>
    <p:sldLayoutId id="2147483920" r:id="rId11"/>
    <p:sldLayoutId id="2147483922" r:id="rId12"/>
    <p:sldLayoutId id="2147483924"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D1EC616C-8299-4076-8D87-B2DE53346399}"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3F3C64DD-8407-4FEB-8D26-3F636BF0C7DB}" type="slidenum">
              <a:rPr lang="en-US" smtClean="0">
                <a:solidFill>
                  <a:prstClr val="black">
                    <a:tint val="75000"/>
                  </a:prstClr>
                </a:solidFill>
              </a:rPr>
              <a:pPr defTabSz="685800"/>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D358943D-D2C9-486D-ABC5-B232B8A07A5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5508" y="105596"/>
            <a:ext cx="953864" cy="953864"/>
          </a:xfrm>
          <a:prstGeom prst="rect">
            <a:avLst/>
          </a:prstGeom>
        </p:spPr>
      </p:pic>
    </p:spTree>
    <p:extLst>
      <p:ext uri="{BB962C8B-B14F-4D97-AF65-F5344CB8AC3E}">
        <p14:creationId xmlns:p14="http://schemas.microsoft.com/office/powerpoint/2010/main" val="4138991468"/>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EED2B8E-2EA5-4408-8EFC-65B2C7F95CC3}"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006AC6F-F395-4E29-87A8-ED79A8057F0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11589987"/>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4.xml"/><Relationship Id="rId6" Type="http://schemas.openxmlformats.org/officeDocument/2006/relationships/image" Target="../media/image27.gif"/><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gif"/><Relationship Id="rId9" Type="http://schemas.openxmlformats.org/officeDocument/2006/relationships/image" Target="../media/image30.PNG"/></Relationships>
</file>

<file path=ppt/slides/_rels/slide1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9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3.png"/></Relationships>
</file>

<file path=ppt/slides/_rels/slide1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78.xml"/><Relationship Id="rId6" Type="http://schemas.openxmlformats.org/officeDocument/2006/relationships/image" Target="../media/image86.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88.png"/><Relationship Id="rId4" Type="http://schemas.openxmlformats.org/officeDocument/2006/relationships/image" Target="../media/image85.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8.xml"/><Relationship Id="rId6" Type="http://schemas.openxmlformats.org/officeDocument/2006/relationships/image" Target="../media/image85.png"/><Relationship Id="rId5" Type="http://schemas.microsoft.com/office/2007/relationships/hdphoto" Target="../media/hdphoto3.wdp"/><Relationship Id="rId4" Type="http://schemas.openxmlformats.org/officeDocument/2006/relationships/image" Target="../media/image86.pn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slide" Target="slide17.xml"/><Relationship Id="rId13" Type="http://schemas.microsoft.com/office/2007/relationships/hdphoto" Target="../media/hdphoto5.wdp"/><Relationship Id="rId18" Type="http://schemas.openxmlformats.org/officeDocument/2006/relationships/image" Target="../media/image94.png"/><Relationship Id="rId3" Type="http://schemas.openxmlformats.org/officeDocument/2006/relationships/image" Target="../media/image89.png"/><Relationship Id="rId21" Type="http://schemas.microsoft.com/office/2007/relationships/hdphoto" Target="../media/hdphoto10.wdp"/><Relationship Id="rId7" Type="http://schemas.openxmlformats.org/officeDocument/2006/relationships/slide" Target="slide16.xml"/><Relationship Id="rId12" Type="http://schemas.openxmlformats.org/officeDocument/2006/relationships/image" Target="../media/image91.png"/><Relationship Id="rId17" Type="http://schemas.microsoft.com/office/2007/relationships/hdphoto" Target="../media/hdphoto8.wdp"/><Relationship Id="rId25" Type="http://schemas.openxmlformats.org/officeDocument/2006/relationships/slide" Target="slide9.xml"/><Relationship Id="rId2" Type="http://schemas.openxmlformats.org/officeDocument/2006/relationships/notesSlide" Target="../notesSlides/notesSlide4.xml"/><Relationship Id="rId16" Type="http://schemas.openxmlformats.org/officeDocument/2006/relationships/image" Target="../media/image93.png"/><Relationship Id="rId20" Type="http://schemas.openxmlformats.org/officeDocument/2006/relationships/image" Target="../media/image95.png"/><Relationship Id="rId1" Type="http://schemas.openxmlformats.org/officeDocument/2006/relationships/slideLayout" Target="../slideLayouts/slideLayout79.xml"/><Relationship Id="rId6" Type="http://schemas.openxmlformats.org/officeDocument/2006/relationships/slide" Target="slide15.xml"/><Relationship Id="rId11" Type="http://schemas.microsoft.com/office/2007/relationships/hdphoto" Target="../media/hdphoto6.wdp"/><Relationship Id="rId24" Type="http://schemas.openxmlformats.org/officeDocument/2006/relationships/image" Target="../media/image97.GIF"/><Relationship Id="rId5" Type="http://schemas.microsoft.com/office/2007/relationships/hdphoto" Target="../media/hdphoto3.wdp"/><Relationship Id="rId15" Type="http://schemas.microsoft.com/office/2007/relationships/hdphoto" Target="../media/hdphoto7.wdp"/><Relationship Id="rId23" Type="http://schemas.microsoft.com/office/2007/relationships/hdphoto" Target="../media/hdphoto11.wdp"/><Relationship Id="rId10" Type="http://schemas.openxmlformats.org/officeDocument/2006/relationships/image" Target="../media/image90.png"/><Relationship Id="rId19" Type="http://schemas.microsoft.com/office/2007/relationships/hdphoto" Target="../media/hdphoto9.wdp"/><Relationship Id="rId4" Type="http://schemas.openxmlformats.org/officeDocument/2006/relationships/image" Target="../media/image86.png"/><Relationship Id="rId9" Type="http://schemas.openxmlformats.org/officeDocument/2006/relationships/slide" Target="slide18.xml"/><Relationship Id="rId14" Type="http://schemas.openxmlformats.org/officeDocument/2006/relationships/image" Target="../media/image92.png"/><Relationship Id="rId22" Type="http://schemas.openxmlformats.org/officeDocument/2006/relationships/image" Target="../media/image96.png"/></Relationships>
</file>

<file path=ppt/slides/_rels/slide1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89.png"/><Relationship Id="rId7" Type="http://schemas.openxmlformats.org/officeDocument/2006/relationships/image" Target="../media/image98.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79.xml"/><Relationship Id="rId6" Type="http://schemas.openxmlformats.org/officeDocument/2006/relationships/slide" Target="slide4.xml"/><Relationship Id="rId11" Type="http://schemas.openxmlformats.org/officeDocument/2006/relationships/image" Target="../media/image100.png"/><Relationship Id="rId5" Type="http://schemas.microsoft.com/office/2007/relationships/hdphoto" Target="../media/hdphoto3.wdp"/><Relationship Id="rId10" Type="http://schemas.microsoft.com/office/2007/relationships/hdphoto" Target="../media/hdphoto13.wdp"/><Relationship Id="rId4" Type="http://schemas.openxmlformats.org/officeDocument/2006/relationships/image" Target="../media/image86.png"/><Relationship Id="rId9" Type="http://schemas.openxmlformats.org/officeDocument/2006/relationships/image" Target="../media/image99.png"/></Relationships>
</file>

<file path=ppt/slides/_rels/slide16.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89.png"/><Relationship Id="rId7" Type="http://schemas.openxmlformats.org/officeDocument/2006/relationships/image" Target="../media/image98.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79.xml"/><Relationship Id="rId6" Type="http://schemas.openxmlformats.org/officeDocument/2006/relationships/slide" Target="slide4.xml"/><Relationship Id="rId11" Type="http://schemas.openxmlformats.org/officeDocument/2006/relationships/image" Target="../media/image100.png"/><Relationship Id="rId5" Type="http://schemas.microsoft.com/office/2007/relationships/hdphoto" Target="../media/hdphoto3.wdp"/><Relationship Id="rId10" Type="http://schemas.microsoft.com/office/2007/relationships/hdphoto" Target="../media/hdphoto13.wdp"/><Relationship Id="rId4" Type="http://schemas.openxmlformats.org/officeDocument/2006/relationships/image" Target="../media/image86.png"/><Relationship Id="rId9" Type="http://schemas.openxmlformats.org/officeDocument/2006/relationships/image" Target="../media/image99.png"/></Relationships>
</file>

<file path=ppt/slides/_rels/slide1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89.png"/><Relationship Id="rId7" Type="http://schemas.openxmlformats.org/officeDocument/2006/relationships/image" Target="../media/image98.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79.xml"/><Relationship Id="rId6" Type="http://schemas.openxmlformats.org/officeDocument/2006/relationships/slide" Target="slide4.xml"/><Relationship Id="rId11" Type="http://schemas.openxmlformats.org/officeDocument/2006/relationships/image" Target="../media/image100.png"/><Relationship Id="rId5" Type="http://schemas.microsoft.com/office/2007/relationships/hdphoto" Target="../media/hdphoto3.wdp"/><Relationship Id="rId10" Type="http://schemas.microsoft.com/office/2007/relationships/hdphoto" Target="../media/hdphoto13.wdp"/><Relationship Id="rId4" Type="http://schemas.openxmlformats.org/officeDocument/2006/relationships/image" Target="../media/image86.png"/><Relationship Id="rId9" Type="http://schemas.openxmlformats.org/officeDocument/2006/relationships/image" Target="../media/image99.png"/></Relationships>
</file>

<file path=ppt/slides/_rels/slide18.xml.rels><?xml version="1.0" encoding="UTF-8" standalone="yes"?>
<Relationships xmlns="http://schemas.openxmlformats.org/package/2006/relationships"><Relationship Id="rId8" Type="http://schemas.openxmlformats.org/officeDocument/2006/relationships/image" Target="../media/image98.png"/><Relationship Id="rId13" Type="http://schemas.microsoft.com/office/2007/relationships/hdphoto" Target="../media/hdphoto14.wdp"/><Relationship Id="rId3" Type="http://schemas.openxmlformats.org/officeDocument/2006/relationships/audio" Target="../media/audio1.wav"/><Relationship Id="rId7" Type="http://schemas.openxmlformats.org/officeDocument/2006/relationships/slide" Target="slide4.xml"/><Relationship Id="rId12" Type="http://schemas.openxmlformats.org/officeDocument/2006/relationships/image" Target="../media/image100.png"/><Relationship Id="rId2" Type="http://schemas.openxmlformats.org/officeDocument/2006/relationships/notesSlide" Target="../notesSlides/notesSlide5.xml"/><Relationship Id="rId1" Type="http://schemas.openxmlformats.org/officeDocument/2006/relationships/slideLayout" Target="../slideLayouts/slideLayout79.xml"/><Relationship Id="rId6" Type="http://schemas.microsoft.com/office/2007/relationships/hdphoto" Target="../media/hdphoto3.wdp"/><Relationship Id="rId11" Type="http://schemas.microsoft.com/office/2007/relationships/hdphoto" Target="../media/hdphoto13.wdp"/><Relationship Id="rId5" Type="http://schemas.openxmlformats.org/officeDocument/2006/relationships/image" Target="../media/image86.png"/><Relationship Id="rId10" Type="http://schemas.openxmlformats.org/officeDocument/2006/relationships/image" Target="../media/image99.png"/><Relationship Id="rId4" Type="http://schemas.openxmlformats.org/officeDocument/2006/relationships/image" Target="../media/image89.png"/><Relationship Id="rId9" Type="http://schemas.microsoft.com/office/2007/relationships/hdphoto" Target="../media/hdphoto12.wdp"/></Relationships>
</file>

<file path=ppt/slides/_rels/slide19.xml.rels><?xml version="1.0" encoding="UTF-8" standalone="yes"?>
<Relationships xmlns="http://schemas.openxmlformats.org/package/2006/relationships"><Relationship Id="rId3" Type="http://schemas.openxmlformats.org/officeDocument/2006/relationships/image" Target="../media/image101.tmp"/><Relationship Id="rId2" Type="http://schemas.openxmlformats.org/officeDocument/2006/relationships/image" Target="../media/image82.jpg"/><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9.xml"/><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jpg"/><Relationship Id="rId17" Type="http://schemas.openxmlformats.org/officeDocument/2006/relationships/image" Target="../media/image49.png"/><Relationship Id="rId2" Type="http://schemas.openxmlformats.org/officeDocument/2006/relationships/notesSlide" Target="../notesSlides/notesSlide1.xml"/><Relationship Id="rId16" Type="http://schemas.openxmlformats.org/officeDocument/2006/relationships/image" Target="../media/image48.png"/><Relationship Id="rId1" Type="http://schemas.openxmlformats.org/officeDocument/2006/relationships/slideLayout" Target="../slideLayouts/slideLayout38.xml"/><Relationship Id="rId6" Type="http://schemas.openxmlformats.org/officeDocument/2006/relationships/image" Target="../media/image38.jp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tmp"/><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image" Target="../media/image50.png"/><Relationship Id="rId16" Type="http://schemas.openxmlformats.org/officeDocument/2006/relationships/image" Target="../media/image64.tmp"/><Relationship Id="rId1" Type="http://schemas.openxmlformats.org/officeDocument/2006/relationships/slideLayout" Target="../slideLayouts/slideLayout30.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5" Type="http://schemas.openxmlformats.org/officeDocument/2006/relationships/image" Target="../media/image63.tmp"/><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tmp"/></Relationships>
</file>

<file path=ppt/slides/_rels/slide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emf"/><Relationship Id="rId1" Type="http://schemas.openxmlformats.org/officeDocument/2006/relationships/slideLayout" Target="../slideLayouts/slideLayout10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72.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6.xml"/><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75.png"/><Relationship Id="rId2" Type="http://schemas.microsoft.com/office/2007/relationships/media" Target="../media/media1.mp4"/><Relationship Id="rId1" Type="http://schemas.openxmlformats.org/officeDocument/2006/relationships/themeOverride" Target="../theme/themeOverride1.xml"/><Relationship Id="rId6" Type="http://schemas.openxmlformats.org/officeDocument/2006/relationships/image" Target="../media/image61.tmp"/><Relationship Id="rId5" Type="http://schemas.openxmlformats.org/officeDocument/2006/relationships/image" Target="../media/image74.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79.tmp"/><Relationship Id="rId3" Type="http://schemas.openxmlformats.org/officeDocument/2006/relationships/audio" Target="../media/audio1.wav"/><Relationship Id="rId7" Type="http://schemas.openxmlformats.org/officeDocument/2006/relationships/image" Target="../media/image78.tmp"/><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77.tmp"/><Relationship Id="rId5" Type="http://schemas.openxmlformats.org/officeDocument/2006/relationships/image" Target="../media/image76.tmp"/><Relationship Id="rId10" Type="http://schemas.openxmlformats.org/officeDocument/2006/relationships/image" Target="../media/image81.tmp"/><Relationship Id="rId4" Type="http://schemas.openxmlformats.org/officeDocument/2006/relationships/image" Target="../media/image61.tmp"/><Relationship Id="rId9" Type="http://schemas.openxmlformats.org/officeDocument/2006/relationships/image" Target="../media/image80.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9041C1-0297-43E5-9F8C-0E957D431BAB}"/>
              </a:ext>
            </a:extLst>
          </p:cNvPr>
          <p:cNvSpPr txBox="1"/>
          <p:nvPr/>
        </p:nvSpPr>
        <p:spPr>
          <a:xfrm>
            <a:off x="984538" y="168854"/>
            <a:ext cx="7000133" cy="1962076"/>
          </a:xfrm>
          <a:prstGeom prst="rect">
            <a:avLst/>
          </a:prstGeom>
          <a:noFill/>
        </p:spPr>
        <p:txBody>
          <a:bodyPr wrap="square" rtlCol="0">
            <a:spAutoFit/>
          </a:bodyPr>
          <a:lstStyle/>
          <a:p>
            <a:pPr algn="ctr" defTabSz="685800">
              <a:defRPr/>
            </a:pPr>
            <a:r>
              <a:rPr lang="en-US" sz="405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Chào</a:t>
            </a:r>
            <a:r>
              <a:rPr lang="en-US" sz="405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405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mừng</a:t>
            </a:r>
            <a:r>
              <a:rPr lang="en-US" sz="405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405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thầy</a:t>
            </a:r>
            <a:r>
              <a:rPr lang="en-US" sz="405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405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cô</a:t>
            </a:r>
            <a:r>
              <a:rPr lang="en-US" sz="405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405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và</a:t>
            </a:r>
            <a:r>
              <a:rPr lang="en-US" sz="405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405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các</a:t>
            </a:r>
            <a:r>
              <a:rPr lang="en-US" sz="405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405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em</a:t>
            </a:r>
            <a:r>
              <a:rPr lang="en-US" sz="405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405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đến</a:t>
            </a:r>
            <a:r>
              <a:rPr lang="en-US" sz="405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405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với</a:t>
            </a:r>
            <a:r>
              <a:rPr lang="en-US" sz="405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405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môn</a:t>
            </a:r>
            <a:r>
              <a:rPr lang="en-US" sz="405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405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Công</a:t>
            </a:r>
            <a:r>
              <a:rPr lang="en-US" sz="405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405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nghệ</a:t>
            </a:r>
            <a:r>
              <a:rPr lang="en-US" sz="405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405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lớp</a:t>
            </a:r>
            <a:r>
              <a:rPr lang="en-US" sz="405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4</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139547" y="2043230"/>
            <a:ext cx="2342816" cy="306723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4" y="4228714"/>
            <a:ext cx="779940" cy="6858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4919" y="4081939"/>
            <a:ext cx="779940" cy="93648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987" y="4271964"/>
            <a:ext cx="779940" cy="936481"/>
          </a:xfrm>
          <a:prstGeom prst="rect">
            <a:avLst/>
          </a:prstGeom>
        </p:spPr>
      </p:pic>
      <p:pic>
        <p:nvPicPr>
          <p:cNvPr id="12" name="Picture 11">
            <a:extLst>
              <a:ext uri="{FF2B5EF4-FFF2-40B4-BE49-F238E27FC236}">
                <a16:creationId xmlns:a16="http://schemas.microsoft.com/office/drawing/2014/main" id="{1DDE0481-1C48-4DA4-B16D-0632DAC7FF82}"/>
              </a:ext>
            </a:extLst>
          </p:cNvPr>
          <p:cNvPicPr>
            <a:picLocks noChangeAspect="1"/>
          </p:cNvPicPr>
          <p:nvPr/>
        </p:nvPicPr>
        <p:blipFill>
          <a:blip r:embed="rId5"/>
          <a:stretch>
            <a:fillRect/>
          </a:stretch>
        </p:blipFill>
        <p:spPr>
          <a:xfrm flipH="1">
            <a:off x="5955631" y="1750423"/>
            <a:ext cx="3188368" cy="3360045"/>
          </a:xfrm>
          <a:prstGeom prst="rect">
            <a:avLst/>
          </a:prstGeom>
        </p:spPr>
      </p:pic>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9361" y="3190775"/>
            <a:ext cx="1429352" cy="198387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4059" y="4228713"/>
            <a:ext cx="779940" cy="936481"/>
          </a:xfrm>
          <a:prstGeom prst="rect">
            <a:avLst/>
          </a:prstGeom>
        </p:spPr>
      </p:pic>
      <p:pic>
        <p:nvPicPr>
          <p:cNvPr id="15"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86" y="667382"/>
            <a:ext cx="923871" cy="468062"/>
          </a:xfrm>
          <a:prstGeom prst="rect">
            <a:avLst/>
          </a:prstGeom>
        </p:spPr>
      </p:pic>
      <p:pic>
        <p:nvPicPr>
          <p:cNvPr id="16" name="图片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65224" y="1579462"/>
            <a:ext cx="507809" cy="420187"/>
          </a:xfrm>
          <a:prstGeom prst="rect">
            <a:avLst/>
          </a:prstGeom>
        </p:spPr>
      </p:pic>
      <p:sp>
        <p:nvSpPr>
          <p:cNvPr id="2" name="Hình Bầu dục 1"/>
          <p:cNvSpPr/>
          <p:nvPr/>
        </p:nvSpPr>
        <p:spPr>
          <a:xfrm>
            <a:off x="2587098" y="2394856"/>
            <a:ext cx="3784922" cy="2623563"/>
          </a:xfrm>
          <a:prstGeom prst="ellipse">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7201" y="4228713"/>
            <a:ext cx="1314808" cy="914787"/>
          </a:xfrm>
          <a:prstGeom prst="rect">
            <a:avLst/>
          </a:prstGeom>
        </p:spPr>
      </p:pic>
    </p:spTree>
    <p:extLst>
      <p:ext uri="{BB962C8B-B14F-4D97-AF65-F5344CB8AC3E}">
        <p14:creationId xmlns:p14="http://schemas.microsoft.com/office/powerpoint/2010/main" val="20132813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412113" y="2456726"/>
            <a:ext cx="7477244"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Kể</a:t>
            </a:r>
            <a:r>
              <a:rPr kumimoji="0" lang="nl-NL" sz="27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tên một số đồ chơi dân gian mà em biết?</a:t>
            </a:r>
            <a:endParaRPr kumimoji="0" lang="en-US" sz="27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055501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hững món đồ chơi dân gian gắn liền với Tết trung thu nhiều thế hệ">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4672" y="161523"/>
            <a:ext cx="8716260"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89970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20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3300812" y="-10392"/>
            <a:ext cx="4714078" cy="531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4343400" y="3569675"/>
            <a:ext cx="1314451" cy="1521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1746450" y="4209203"/>
            <a:ext cx="413323" cy="421453"/>
            <a:chOff x="2725503" y="6212581"/>
            <a:chExt cx="551097" cy="549328"/>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21218"/>
            </a:xfrm>
            <a:prstGeom prst="rect">
              <a:avLst/>
            </a:prstGeom>
            <a:noFill/>
          </p:spPr>
          <p:txBody>
            <a:bodyPr wrap="square" rtlCol="0">
              <a:spAutoFit/>
            </a:bodyPr>
            <a:lstStyle/>
            <a:p>
              <a:pPr defTabSz="685800">
                <a:defRPr/>
              </a:pPr>
              <a:endParaRPr lang="en-US" sz="1500" b="1" dirty="0">
                <a:solidFill>
                  <a:prstClr val="black"/>
                </a:solidFill>
                <a:latin typeface="Times New Roman" panose="02020603050405020304" pitchFamily="18" charset="0"/>
                <a:cs typeface="Times New Roman" panose="02020603050405020304" pitchFamily="18" charset="0"/>
              </a:endParaRPr>
            </a:p>
          </p:txBody>
        </p:sp>
      </p:grpSp>
      <p:grpSp>
        <p:nvGrpSpPr>
          <p:cNvPr id="35" name="Group 34"/>
          <p:cNvGrpSpPr/>
          <p:nvPr/>
        </p:nvGrpSpPr>
        <p:grpSpPr>
          <a:xfrm>
            <a:off x="2152896" y="4209203"/>
            <a:ext cx="413323" cy="421453"/>
            <a:chOff x="2725503" y="6212581"/>
            <a:chExt cx="551097" cy="549328"/>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21218"/>
            </a:xfrm>
            <a:prstGeom prst="rect">
              <a:avLst/>
            </a:prstGeom>
            <a:noFill/>
          </p:spPr>
          <p:txBody>
            <a:bodyPr wrap="square" rtlCol="0">
              <a:spAutoFit/>
            </a:bodyPr>
            <a:lstStyle/>
            <a:p>
              <a:pPr defTabSz="685800">
                <a:defRPr/>
              </a:pPr>
              <a:endParaRPr lang="en-US" sz="1500" b="1" dirty="0">
                <a:solidFill>
                  <a:prstClr val="black"/>
                </a:solidFill>
                <a:latin typeface="Times New Roman" panose="02020603050405020304" pitchFamily="18" charset="0"/>
                <a:cs typeface="Times New Roman" panose="02020603050405020304" pitchFamily="18" charset="0"/>
              </a:endParaRPr>
            </a:p>
          </p:txBody>
        </p:sp>
      </p:grpSp>
      <p:grpSp>
        <p:nvGrpSpPr>
          <p:cNvPr id="38" name="Group 37"/>
          <p:cNvGrpSpPr/>
          <p:nvPr/>
        </p:nvGrpSpPr>
        <p:grpSpPr>
          <a:xfrm>
            <a:off x="1486153" y="4202577"/>
            <a:ext cx="413323" cy="421453"/>
            <a:chOff x="2725503" y="6212581"/>
            <a:chExt cx="551097" cy="549328"/>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21218"/>
            </a:xfrm>
            <a:prstGeom prst="rect">
              <a:avLst/>
            </a:prstGeom>
            <a:noFill/>
          </p:spPr>
          <p:txBody>
            <a:bodyPr wrap="square" rtlCol="0">
              <a:spAutoFit/>
            </a:bodyPr>
            <a:lstStyle/>
            <a:p>
              <a:pPr defTabSz="685800">
                <a:defRPr/>
              </a:pPr>
              <a:endParaRPr lang="en-US" sz="1500" b="1" dirty="0">
                <a:solidFill>
                  <a:prstClr val="black"/>
                </a:solidFill>
                <a:latin typeface="Times New Roman" panose="02020603050405020304" pitchFamily="18" charset="0"/>
                <a:cs typeface="Times New Roman" panose="02020603050405020304" pitchFamily="18" charset="0"/>
              </a:endParaRPr>
            </a:p>
          </p:txBody>
        </p:sp>
      </p:grpSp>
      <p:grpSp>
        <p:nvGrpSpPr>
          <p:cNvPr id="41" name="Group 40"/>
          <p:cNvGrpSpPr/>
          <p:nvPr/>
        </p:nvGrpSpPr>
        <p:grpSpPr>
          <a:xfrm>
            <a:off x="1892600" y="4202577"/>
            <a:ext cx="413323" cy="421453"/>
            <a:chOff x="2725503" y="6212581"/>
            <a:chExt cx="551097" cy="549328"/>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21218"/>
            </a:xfrm>
            <a:prstGeom prst="rect">
              <a:avLst/>
            </a:prstGeom>
            <a:noFill/>
          </p:spPr>
          <p:txBody>
            <a:bodyPr wrap="square" rtlCol="0">
              <a:spAutoFit/>
            </a:bodyPr>
            <a:lstStyle/>
            <a:p>
              <a:pPr defTabSz="685800">
                <a:defRPr/>
              </a:pPr>
              <a:endParaRPr lang="en-US" sz="1500" b="1" dirty="0">
                <a:solidFill>
                  <a:prstClr val="black"/>
                </a:solidFill>
                <a:latin typeface="Times New Roman" panose="02020603050405020304" pitchFamily="18" charset="0"/>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289548" y="3973054"/>
            <a:ext cx="1327127" cy="111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0783"/>
            <a:ext cx="9144000" cy="971550"/>
          </a:xfrm>
          <a:prstGeom prst="rect">
            <a:avLst/>
          </a:prstGeom>
          <a:solidFill>
            <a:schemeClr val="accent6">
              <a:lumMod val="60000"/>
              <a:lumOff val="40000"/>
            </a:schemeClr>
          </a:solidFill>
        </p:spPr>
        <p:txBody>
          <a:bodyPr vert="horz" lIns="68580" tIns="34290" rIns="68580" bIns="3429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defRPr/>
            </a:pPr>
            <a:r>
              <a:rPr lang="en-US" sz="255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a:t>
            </a:r>
            <a:r>
              <a:rPr lang="en-US" sz="255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Cùng</a:t>
            </a:r>
            <a:r>
              <a:rPr lang="en-US" sz="255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55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nhau</a:t>
            </a:r>
            <a:r>
              <a:rPr lang="en-US" sz="255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55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khám</a:t>
            </a:r>
            <a:r>
              <a:rPr lang="en-US" sz="255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55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phá</a:t>
            </a:r>
            <a:r>
              <a:rPr lang="en-US" sz="255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55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tiếp</a:t>
            </a:r>
            <a:r>
              <a:rPr lang="en-US" sz="255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55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nhé</a:t>
            </a:r>
            <a:r>
              <a:rPr lang="en-US" sz="255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152896" y="2646871"/>
            <a:ext cx="2156851" cy="249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976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20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803665" y="2288399"/>
            <a:ext cx="2062752" cy="238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3523483" y="1"/>
            <a:ext cx="4714078" cy="531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289548" y="3973054"/>
            <a:ext cx="1327127" cy="111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6286501" y="3616698"/>
            <a:ext cx="1273828" cy="147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289547" y="124105"/>
            <a:ext cx="3475200" cy="165735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Trời</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đầu</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trở</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lạnh</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mẹ</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nghĩ</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chúng</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ta </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nên</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rừng</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nhặt</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một</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ít</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hạt</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dẻ</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để</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trữ</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mùa</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đông</a:t>
            </a:r>
            <a:r>
              <a:rPr lang="en-US" sz="1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Oval Callout 22"/>
          <p:cNvSpPr/>
          <p:nvPr/>
        </p:nvSpPr>
        <p:spPr>
          <a:xfrm>
            <a:off x="3679224" y="3907241"/>
            <a:ext cx="2607276" cy="1183955"/>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5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Vâng</a:t>
            </a:r>
            <a:r>
              <a:rPr lang="en-US" sz="15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ạ! </a:t>
            </a:r>
            <a:r>
              <a:rPr lang="en-US" sz="15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Bây</a:t>
            </a:r>
            <a:r>
              <a:rPr lang="en-US" sz="15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5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giờ</a:t>
            </a:r>
            <a:r>
              <a:rPr lang="en-US" sz="15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5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chúng</a:t>
            </a:r>
            <a:r>
              <a:rPr lang="en-US" sz="15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ta </a:t>
            </a:r>
            <a:r>
              <a:rPr lang="en-US" sz="15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hãy</a:t>
            </a:r>
            <a:r>
              <a:rPr lang="en-US" sz="15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5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a:t>
            </a:r>
            <a:r>
              <a:rPr lang="en-US" sz="15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5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ngay</a:t>
            </a:r>
            <a:r>
              <a:rPr lang="en-US" sz="15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5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thôi</a:t>
            </a:r>
            <a:r>
              <a:rPr lang="en-US" sz="15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5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mẹ</a:t>
            </a:r>
            <a:r>
              <a:rPr lang="en-US" sz="15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12257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054724" y="2143460"/>
            <a:ext cx="2062752" cy="238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6455506" y="3074817"/>
            <a:ext cx="1397135" cy="1617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030365" y="4742880"/>
            <a:ext cx="246126" cy="313990"/>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500" b="1" dirty="0">
                <a:solidFill>
                  <a:prstClr val="white"/>
                </a:solidFill>
                <a:latin typeface="Times New Roman" panose="02020603050405020304" pitchFamily="18" charset="0"/>
                <a:cs typeface="Times New Roman" panose="02020603050405020304" pitchFamily="18" charset="0"/>
              </a:rPr>
              <a:t>1</a:t>
            </a:r>
          </a:p>
        </p:txBody>
      </p:sp>
      <p:sp>
        <p:nvSpPr>
          <p:cNvPr id="30" name="Flowchart: Connector 29">
            <a:hlinkClick r:id="rId7" action="ppaction://hlinksldjump"/>
          </p:cNvPr>
          <p:cNvSpPr/>
          <p:nvPr/>
        </p:nvSpPr>
        <p:spPr>
          <a:xfrm>
            <a:off x="3396484" y="4652760"/>
            <a:ext cx="246126" cy="313990"/>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500" b="1" dirty="0">
                <a:solidFill>
                  <a:prstClr val="white"/>
                </a:solidFill>
                <a:latin typeface="Times New Roman" panose="02020603050405020304" pitchFamily="18" charset="0"/>
                <a:cs typeface="Times New Roman" panose="02020603050405020304" pitchFamily="18" charset="0"/>
              </a:rPr>
              <a:t>2</a:t>
            </a:r>
          </a:p>
        </p:txBody>
      </p:sp>
      <p:sp>
        <p:nvSpPr>
          <p:cNvPr id="31" name="Flowchart: Connector 30">
            <a:hlinkClick r:id="rId8" action="ppaction://hlinksldjump"/>
          </p:cNvPr>
          <p:cNvSpPr/>
          <p:nvPr/>
        </p:nvSpPr>
        <p:spPr>
          <a:xfrm>
            <a:off x="5366881" y="4634667"/>
            <a:ext cx="246126" cy="313990"/>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500" b="1" dirty="0">
                <a:solidFill>
                  <a:prstClr val="white"/>
                </a:solidFill>
                <a:latin typeface="Times New Roman" panose="02020603050405020304" pitchFamily="18" charset="0"/>
                <a:cs typeface="Times New Roman" panose="02020603050405020304" pitchFamily="18" charset="0"/>
              </a:rPr>
              <a:t>3</a:t>
            </a:r>
          </a:p>
        </p:txBody>
      </p:sp>
      <p:sp>
        <p:nvSpPr>
          <p:cNvPr id="32" name="Flowchart: Connector 31">
            <a:hlinkClick r:id="rId9" action="ppaction://hlinksldjump"/>
          </p:cNvPr>
          <p:cNvSpPr/>
          <p:nvPr/>
        </p:nvSpPr>
        <p:spPr>
          <a:xfrm>
            <a:off x="6332444" y="4850952"/>
            <a:ext cx="246126" cy="313990"/>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500" b="1" dirty="0">
                <a:solidFill>
                  <a:prstClr val="white"/>
                </a:solidFill>
                <a:latin typeface="Times New Roman" panose="02020603050405020304" pitchFamily="18" charset="0"/>
                <a:cs typeface="Times New Roman" panose="02020603050405020304"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343151" y="4596817"/>
            <a:ext cx="413323" cy="38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704154" y="4564347"/>
            <a:ext cx="413323" cy="38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5715001" y="4461263"/>
            <a:ext cx="413323" cy="38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6613782" y="4692048"/>
            <a:ext cx="413323" cy="38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4285881" y="3074818"/>
            <a:ext cx="1327127" cy="111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543050" y="4791662"/>
            <a:ext cx="188155" cy="177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774158" y="3862470"/>
            <a:ext cx="147503" cy="139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4470481" y="4341645"/>
            <a:ext cx="125270" cy="118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243051" y="4158443"/>
            <a:ext cx="212456" cy="20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02103" y="4809754"/>
            <a:ext cx="231349" cy="218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4749940" y="4886893"/>
            <a:ext cx="212417" cy="20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3970964" y="179134"/>
            <a:ext cx="2204485" cy="21383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3044718" y="400051"/>
            <a:ext cx="2204485" cy="213835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30202" y="179134"/>
            <a:ext cx="2204485" cy="213835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26373" y="400051"/>
            <a:ext cx="2204485" cy="213835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073585" y="742951"/>
            <a:ext cx="2204485" cy="2138351"/>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7459625" y="4266353"/>
            <a:ext cx="516302" cy="5296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3" name="Rectangle: Rounded Corners 2">
            <a:hlinkClick r:id="rId25" action="ppaction://hlinksldjump"/>
            <a:extLst>
              <a:ext uri="{FF2B5EF4-FFF2-40B4-BE49-F238E27FC236}">
                <a16:creationId xmlns:a16="http://schemas.microsoft.com/office/drawing/2014/main" id="{33D6B653-D362-4366-A8FB-66C963AF9CFA}"/>
              </a:ext>
            </a:extLst>
          </p:cNvPr>
          <p:cNvSpPr/>
          <p:nvPr/>
        </p:nvSpPr>
        <p:spPr>
          <a:xfrm>
            <a:off x="7975927" y="179134"/>
            <a:ext cx="1030913" cy="3703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err="1">
                <a:solidFill>
                  <a:prstClr val="white"/>
                </a:solidFill>
                <a:latin typeface="Calibri"/>
              </a:rPr>
              <a:t>Học</a:t>
            </a:r>
            <a:r>
              <a:rPr lang="en-US" sz="1350" dirty="0">
                <a:solidFill>
                  <a:prstClr val="white"/>
                </a:solidFill>
                <a:latin typeface="Calibri"/>
              </a:rPr>
              <a:t> </a:t>
            </a:r>
            <a:r>
              <a:rPr lang="en-US" sz="1350" dirty="0" err="1">
                <a:solidFill>
                  <a:prstClr val="white"/>
                </a:solidFill>
                <a:latin typeface="Calibri"/>
              </a:rPr>
              <a:t>tiếp</a:t>
            </a:r>
            <a:endParaRPr lang="en-US" sz="1350" dirty="0">
              <a:solidFill>
                <a:prstClr val="white"/>
              </a:solidFill>
              <a:latin typeface="Calibri"/>
            </a:endParaRPr>
          </a:p>
        </p:txBody>
      </p:sp>
    </p:spTree>
    <p:extLst>
      <p:ext uri="{BB962C8B-B14F-4D97-AF65-F5344CB8AC3E}">
        <p14:creationId xmlns:p14="http://schemas.microsoft.com/office/powerpoint/2010/main" val="421899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93387" y="2644704"/>
            <a:ext cx="2062752" cy="238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8023737" y="4171353"/>
            <a:ext cx="960695" cy="80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7036361" y="2308540"/>
            <a:ext cx="1600200" cy="1852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341120" y="-77324"/>
            <a:ext cx="7002780" cy="2033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356138" y="3352876"/>
            <a:ext cx="4844762" cy="170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31497" y="476193"/>
            <a:ext cx="6492240" cy="1200329"/>
          </a:xfrm>
          <a:prstGeom prst="rect">
            <a:avLst/>
          </a:prstGeom>
          <a:noFill/>
        </p:spPr>
        <p:txBody>
          <a:bodyPr wrap="square" rtlCol="0">
            <a:spAutoFit/>
          </a:bodyPr>
          <a:lstStyle/>
          <a:p>
            <a:pPr marL="742950" indent="-742950" algn="ctr" defTabSz="685800">
              <a:buAutoNum type="arabicPeriod"/>
              <a:defRPr/>
            </a:pPr>
            <a:r>
              <a:rPr lang="en-US" sz="3600" b="1" dirty="0" err="1">
                <a:solidFill>
                  <a:srgbClr val="FFFF00"/>
                </a:solidFill>
                <a:latin typeface="Calibri"/>
                <a:ea typeface="Arial-Rounded" panose="020B0500000000000000" pitchFamily="34" charset="0"/>
                <a:cs typeface="Arial" panose="020B0604020202020204" pitchFamily="34" charset="0"/>
              </a:rPr>
              <a:t>Đồ</a:t>
            </a:r>
            <a:r>
              <a:rPr lang="en-US" sz="3600" b="1" dirty="0">
                <a:solidFill>
                  <a:srgbClr val="FFFF00"/>
                </a:solidFill>
                <a:latin typeface="Calibri"/>
                <a:ea typeface="Arial-Rounded" panose="020B0500000000000000" pitchFamily="34" charset="0"/>
                <a:cs typeface="Arial" panose="020B0604020202020204" pitchFamily="34" charset="0"/>
              </a:rPr>
              <a:t> </a:t>
            </a:r>
            <a:r>
              <a:rPr lang="en-US" sz="3600" b="1" dirty="0" err="1">
                <a:solidFill>
                  <a:srgbClr val="FFFF00"/>
                </a:solidFill>
                <a:latin typeface="Calibri"/>
                <a:ea typeface="Arial-Rounded" panose="020B0500000000000000" pitchFamily="34" charset="0"/>
                <a:cs typeface="Arial" panose="020B0604020202020204" pitchFamily="34" charset="0"/>
              </a:rPr>
              <a:t>chơi</a:t>
            </a:r>
            <a:r>
              <a:rPr lang="en-US" sz="3600" b="1" dirty="0">
                <a:solidFill>
                  <a:srgbClr val="FFFF00"/>
                </a:solidFill>
                <a:latin typeface="Calibri"/>
                <a:ea typeface="Arial-Rounded" panose="020B0500000000000000" pitchFamily="34" charset="0"/>
                <a:cs typeface="Arial" panose="020B0604020202020204" pitchFamily="34" charset="0"/>
              </a:rPr>
              <a:t> </a:t>
            </a:r>
            <a:r>
              <a:rPr lang="en-US" sz="3600" b="1" dirty="0" err="1">
                <a:solidFill>
                  <a:srgbClr val="FFFF00"/>
                </a:solidFill>
                <a:latin typeface="Calibri"/>
                <a:ea typeface="Arial-Rounded" panose="020B0500000000000000" pitchFamily="34" charset="0"/>
                <a:cs typeface="Arial" panose="020B0604020202020204" pitchFamily="34" charset="0"/>
              </a:rPr>
              <a:t>dân</a:t>
            </a:r>
            <a:r>
              <a:rPr lang="en-US" sz="3600" b="1" dirty="0">
                <a:solidFill>
                  <a:srgbClr val="FFFF00"/>
                </a:solidFill>
                <a:latin typeface="Calibri"/>
                <a:ea typeface="Arial-Rounded" panose="020B0500000000000000" pitchFamily="34" charset="0"/>
                <a:cs typeface="Arial" panose="020B0604020202020204" pitchFamily="34" charset="0"/>
              </a:rPr>
              <a:t> </a:t>
            </a:r>
            <a:r>
              <a:rPr lang="en-US" sz="3600" b="1" dirty="0" err="1">
                <a:solidFill>
                  <a:srgbClr val="FFFF00"/>
                </a:solidFill>
                <a:latin typeface="Calibri"/>
                <a:ea typeface="Arial-Rounded" panose="020B0500000000000000" pitchFamily="34" charset="0"/>
                <a:cs typeface="Arial" panose="020B0604020202020204" pitchFamily="34" charset="0"/>
              </a:rPr>
              <a:t>gian</a:t>
            </a:r>
            <a:r>
              <a:rPr lang="en-US" sz="3600" b="1" dirty="0">
                <a:solidFill>
                  <a:srgbClr val="FFFF00"/>
                </a:solidFill>
                <a:latin typeface="Calibri"/>
                <a:ea typeface="Arial-Rounded" panose="020B0500000000000000" pitchFamily="34" charset="0"/>
                <a:cs typeface="Arial" panose="020B0604020202020204" pitchFamily="34" charset="0"/>
              </a:rPr>
              <a:t> </a:t>
            </a:r>
            <a:r>
              <a:rPr lang="en-US" sz="3600" b="1" dirty="0" err="1">
                <a:solidFill>
                  <a:srgbClr val="FFFF00"/>
                </a:solidFill>
                <a:latin typeface="Calibri"/>
                <a:ea typeface="Arial-Rounded" panose="020B0500000000000000" pitchFamily="34" charset="0"/>
                <a:cs typeface="Arial" panose="020B0604020202020204" pitchFamily="34" charset="0"/>
              </a:rPr>
              <a:t>được</a:t>
            </a:r>
            <a:r>
              <a:rPr lang="en-US" sz="3600" b="1" dirty="0">
                <a:solidFill>
                  <a:srgbClr val="FFFF00"/>
                </a:solidFill>
                <a:latin typeface="Calibri"/>
                <a:ea typeface="Arial-Rounded" panose="020B0500000000000000" pitchFamily="34" charset="0"/>
                <a:cs typeface="Arial" panose="020B0604020202020204" pitchFamily="34" charset="0"/>
              </a:rPr>
              <a:t> </a:t>
            </a:r>
            <a:r>
              <a:rPr lang="en-US" sz="3600" b="1" dirty="0" err="1">
                <a:solidFill>
                  <a:srgbClr val="FFFF00"/>
                </a:solidFill>
                <a:latin typeface="Calibri"/>
                <a:ea typeface="Arial-Rounded" panose="020B0500000000000000" pitchFamily="34" charset="0"/>
                <a:cs typeface="Arial" panose="020B0604020202020204" pitchFamily="34" charset="0"/>
              </a:rPr>
              <a:t>làm</a:t>
            </a:r>
            <a:r>
              <a:rPr lang="en-US" sz="3600" b="1" dirty="0">
                <a:solidFill>
                  <a:srgbClr val="FFFF00"/>
                </a:solidFill>
                <a:latin typeface="Calibri"/>
                <a:ea typeface="Arial-Rounded" panose="020B0500000000000000" pitchFamily="34" charset="0"/>
                <a:cs typeface="Arial" panose="020B0604020202020204" pitchFamily="34" charset="0"/>
              </a:rPr>
              <a:t> </a:t>
            </a:r>
            <a:r>
              <a:rPr lang="en-US" sz="3600" b="1" dirty="0" err="1">
                <a:solidFill>
                  <a:srgbClr val="FFFF00"/>
                </a:solidFill>
                <a:latin typeface="Calibri"/>
                <a:ea typeface="Arial-Rounded" panose="020B0500000000000000" pitchFamily="34" charset="0"/>
                <a:cs typeface="Arial" panose="020B0604020202020204" pitchFamily="34" charset="0"/>
              </a:rPr>
              <a:t>từ</a:t>
            </a:r>
            <a:r>
              <a:rPr lang="en-US" sz="3600" b="1" dirty="0">
                <a:solidFill>
                  <a:srgbClr val="FFFF00"/>
                </a:solidFill>
                <a:latin typeface="Calibri"/>
                <a:ea typeface="Arial-Rounded" panose="020B0500000000000000" pitchFamily="34" charset="0"/>
                <a:cs typeface="Arial" panose="020B0604020202020204" pitchFamily="34" charset="0"/>
              </a:rPr>
              <a:t> </a:t>
            </a:r>
            <a:r>
              <a:rPr lang="en-US" sz="3600" b="1" dirty="0" err="1">
                <a:solidFill>
                  <a:srgbClr val="FFFF00"/>
                </a:solidFill>
                <a:latin typeface="Calibri"/>
                <a:ea typeface="Arial-Rounded" panose="020B0500000000000000" pitchFamily="34" charset="0"/>
                <a:cs typeface="Arial" panose="020B0604020202020204" pitchFamily="34" charset="0"/>
              </a:rPr>
              <a:t>vật</a:t>
            </a:r>
            <a:r>
              <a:rPr lang="en-US" sz="3600" b="1" dirty="0">
                <a:solidFill>
                  <a:srgbClr val="FFFF00"/>
                </a:solidFill>
                <a:latin typeface="Calibri"/>
                <a:ea typeface="Arial-Rounded" panose="020B0500000000000000" pitchFamily="34" charset="0"/>
                <a:cs typeface="Arial" panose="020B0604020202020204" pitchFamily="34" charset="0"/>
              </a:rPr>
              <a:t> </a:t>
            </a:r>
            <a:r>
              <a:rPr lang="en-US" sz="3600" b="1" dirty="0" err="1">
                <a:solidFill>
                  <a:srgbClr val="FFFF00"/>
                </a:solidFill>
                <a:latin typeface="Calibri"/>
                <a:ea typeface="Arial-Rounded" panose="020B0500000000000000" pitchFamily="34" charset="0"/>
                <a:cs typeface="Arial" panose="020B0604020202020204" pitchFamily="34" charset="0"/>
              </a:rPr>
              <a:t>liệu</a:t>
            </a:r>
            <a:r>
              <a:rPr lang="en-US" sz="3600" b="1" dirty="0">
                <a:solidFill>
                  <a:srgbClr val="FFFF00"/>
                </a:solidFill>
                <a:latin typeface="Calibri"/>
                <a:ea typeface="Arial-Rounded" panose="020B0500000000000000" pitchFamily="34" charset="0"/>
                <a:cs typeface="Arial" panose="020B0604020202020204" pitchFamily="34" charset="0"/>
              </a:rPr>
              <a:t> </a:t>
            </a:r>
            <a:r>
              <a:rPr lang="en-US" sz="3600" b="1" dirty="0" err="1">
                <a:solidFill>
                  <a:srgbClr val="FFFF00"/>
                </a:solidFill>
                <a:latin typeface="Calibri"/>
                <a:ea typeface="Arial-Rounded" panose="020B0500000000000000" pitchFamily="34" charset="0"/>
                <a:cs typeface="Arial" panose="020B0604020202020204" pitchFamily="34" charset="0"/>
              </a:rPr>
              <a:t>dễ</a:t>
            </a:r>
            <a:r>
              <a:rPr lang="en-US" sz="3600" b="1" dirty="0">
                <a:solidFill>
                  <a:srgbClr val="FFFF00"/>
                </a:solidFill>
                <a:latin typeface="Calibri"/>
                <a:ea typeface="Arial-Rounded" panose="020B0500000000000000" pitchFamily="34" charset="0"/>
                <a:cs typeface="Arial" panose="020B0604020202020204" pitchFamily="34" charset="0"/>
              </a:rPr>
              <a:t> </a:t>
            </a:r>
            <a:r>
              <a:rPr lang="en-US" sz="3600" b="1" dirty="0" err="1">
                <a:solidFill>
                  <a:srgbClr val="FFFF00"/>
                </a:solidFill>
                <a:latin typeface="Calibri"/>
                <a:ea typeface="Arial-Rounded" panose="020B0500000000000000" pitchFamily="34" charset="0"/>
                <a:cs typeface="Arial" panose="020B0604020202020204" pitchFamily="34" charset="0"/>
              </a:rPr>
              <a:t>kiếm</a:t>
            </a:r>
            <a:r>
              <a:rPr lang="en-US" sz="3600" b="1" dirty="0">
                <a:solidFill>
                  <a:srgbClr val="FFFF00"/>
                </a:solidFill>
                <a:latin typeface="Calibri"/>
                <a:ea typeface="Arial-Rounded" panose="020B0500000000000000" pitchFamily="34" charset="0"/>
                <a:cs typeface="Arial" panose="020B0604020202020204" pitchFamily="34" charset="0"/>
              </a:rPr>
              <a:t>, </a:t>
            </a:r>
            <a:r>
              <a:rPr lang="en-US" sz="3600" b="1" dirty="0" err="1">
                <a:solidFill>
                  <a:srgbClr val="FFFF00"/>
                </a:solidFill>
                <a:latin typeface="Calibri"/>
                <a:ea typeface="Arial-Rounded" panose="020B0500000000000000" pitchFamily="34" charset="0"/>
                <a:cs typeface="Arial" panose="020B0604020202020204" pitchFamily="34" charset="0"/>
              </a:rPr>
              <a:t>gần</a:t>
            </a:r>
            <a:r>
              <a:rPr lang="en-US" sz="3600" b="1" dirty="0">
                <a:solidFill>
                  <a:srgbClr val="FFFF00"/>
                </a:solidFill>
                <a:latin typeface="Calibri"/>
                <a:ea typeface="Arial-Rounded" panose="020B0500000000000000" pitchFamily="34" charset="0"/>
                <a:cs typeface="Arial" panose="020B0604020202020204" pitchFamily="34" charset="0"/>
              </a:rPr>
              <a:t> </a:t>
            </a:r>
            <a:r>
              <a:rPr lang="en-US" sz="3600" b="1" dirty="0" err="1">
                <a:solidFill>
                  <a:srgbClr val="FFFF00"/>
                </a:solidFill>
                <a:latin typeface="Calibri"/>
                <a:ea typeface="Arial-Rounded" panose="020B0500000000000000" pitchFamily="34" charset="0"/>
                <a:cs typeface="Arial" panose="020B0604020202020204" pitchFamily="34" charset="0"/>
              </a:rPr>
              <a:t>gũi</a:t>
            </a:r>
            <a:r>
              <a:rPr lang="en-US" sz="3600" b="1" dirty="0">
                <a:solidFill>
                  <a:srgbClr val="FFFF00"/>
                </a:solidFill>
                <a:latin typeface="Calibri"/>
                <a:ea typeface="Arial-Rounded" panose="020B0500000000000000" pitchFamily="34" charset="0"/>
                <a:cs typeface="Arial" panose="020B0604020202020204" pitchFamily="34" charset="0"/>
              </a:rPr>
              <a:t>.</a:t>
            </a:r>
          </a:p>
        </p:txBody>
      </p:sp>
      <p:sp>
        <p:nvSpPr>
          <p:cNvPr id="28" name="TextBox 27"/>
          <p:cNvSpPr txBox="1"/>
          <p:nvPr/>
        </p:nvSpPr>
        <p:spPr>
          <a:xfrm>
            <a:off x="3120267" y="3883222"/>
            <a:ext cx="3314700" cy="646331"/>
          </a:xfrm>
          <a:prstGeom prst="rect">
            <a:avLst/>
          </a:prstGeom>
          <a:noFill/>
        </p:spPr>
        <p:txBody>
          <a:bodyPr wrap="square" rtlCol="0">
            <a:spAutoFit/>
          </a:bodyPr>
          <a:lstStyle/>
          <a:p>
            <a:pPr algn="ctr" defTabSz="685800">
              <a:defRPr/>
            </a:pPr>
            <a:r>
              <a:rPr lang="en-US" sz="3600" b="1" dirty="0" err="1">
                <a:solidFill>
                  <a:prstClr val="white"/>
                </a:solidFill>
                <a:latin typeface="Calibri"/>
                <a:ea typeface="Arial-Rounded" panose="020B0500000000000000" pitchFamily="34" charset="0"/>
                <a:cs typeface="Arial" panose="020B0604020202020204" pitchFamily="34" charset="0"/>
              </a:rPr>
              <a:t>Đúng</a:t>
            </a:r>
            <a:endParaRPr lang="en-US" sz="3600" b="1" dirty="0">
              <a:solidFill>
                <a:prstClr val="white"/>
              </a:solidFill>
              <a:latin typeface="Calibri"/>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9167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71450" y="2551631"/>
            <a:ext cx="2062752" cy="238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8036223" y="4251165"/>
            <a:ext cx="960695" cy="80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7617341" y="2398879"/>
            <a:ext cx="1600200" cy="1852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423686" y="-77808"/>
            <a:ext cx="6967960" cy="1977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790210" y="2628900"/>
            <a:ext cx="4271123" cy="2431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30427" y="466845"/>
            <a:ext cx="6105796" cy="1015663"/>
          </a:xfrm>
          <a:prstGeom prst="rect">
            <a:avLst/>
          </a:prstGeom>
          <a:noFill/>
        </p:spPr>
        <p:txBody>
          <a:bodyPr wrap="square" rtlCol="0">
            <a:spAutoFit/>
          </a:bodyPr>
          <a:lstStyle/>
          <a:p>
            <a:pPr algn="ctr" defTabSz="685800">
              <a:defRPr/>
            </a:pPr>
            <a:r>
              <a:rPr lang="en-US" sz="3000" b="1" dirty="0">
                <a:solidFill>
                  <a:srgbClr val="FFFF00"/>
                </a:solidFill>
                <a:latin typeface="Calibri"/>
                <a:ea typeface="Arial-Rounded" panose="020B0500000000000000" pitchFamily="34" charset="0"/>
                <a:cs typeface="Arial-Rounded" panose="020B0500000000000000" pitchFamily="34" charset="0"/>
              </a:rPr>
              <a:t>2. </a:t>
            </a:r>
            <a:r>
              <a:rPr lang="en-US" sz="3000" b="1" dirty="0" err="1">
                <a:solidFill>
                  <a:srgbClr val="FFFF00"/>
                </a:solidFill>
                <a:latin typeface="Calibri"/>
                <a:ea typeface="Arial-Rounded" panose="020B0500000000000000" pitchFamily="34" charset="0"/>
                <a:cs typeface="Arial-Rounded" panose="020B0500000000000000" pitchFamily="34" charset="0"/>
              </a:rPr>
              <a:t>Đồ</a:t>
            </a:r>
            <a:r>
              <a:rPr lang="en-US" sz="3000" b="1" dirty="0">
                <a:solidFill>
                  <a:srgbClr val="FFFF00"/>
                </a:solidFill>
                <a:latin typeface="Calibri"/>
                <a:ea typeface="Arial-Rounded" panose="020B0500000000000000" pitchFamily="34" charset="0"/>
                <a:cs typeface="Arial-Rounded" panose="020B0500000000000000" pitchFamily="34" charset="0"/>
              </a:rPr>
              <a:t> </a:t>
            </a:r>
            <a:r>
              <a:rPr lang="en-US" sz="3000" b="1" dirty="0" err="1">
                <a:solidFill>
                  <a:srgbClr val="FFFF00"/>
                </a:solidFill>
                <a:latin typeface="Calibri"/>
                <a:ea typeface="Arial-Rounded" panose="020B0500000000000000" pitchFamily="34" charset="0"/>
                <a:cs typeface="Arial-Rounded" panose="020B0500000000000000" pitchFamily="34" charset="0"/>
              </a:rPr>
              <a:t>chơi</a:t>
            </a:r>
            <a:r>
              <a:rPr lang="en-US" sz="3000" b="1" dirty="0">
                <a:solidFill>
                  <a:srgbClr val="FFFF00"/>
                </a:solidFill>
                <a:latin typeface="Calibri"/>
                <a:ea typeface="Arial-Rounded" panose="020B0500000000000000" pitchFamily="34" charset="0"/>
                <a:cs typeface="Arial-Rounded" panose="020B0500000000000000" pitchFamily="34" charset="0"/>
              </a:rPr>
              <a:t> </a:t>
            </a:r>
            <a:r>
              <a:rPr lang="en-US" sz="3000" b="1" dirty="0" err="1">
                <a:solidFill>
                  <a:srgbClr val="FFFF00"/>
                </a:solidFill>
                <a:latin typeface="Calibri"/>
                <a:ea typeface="Arial-Rounded" panose="020B0500000000000000" pitchFamily="34" charset="0"/>
                <a:cs typeface="Arial-Rounded" panose="020B0500000000000000" pitchFamily="34" charset="0"/>
              </a:rPr>
              <a:t>dân</a:t>
            </a:r>
            <a:r>
              <a:rPr lang="en-US" sz="3000" b="1" dirty="0">
                <a:solidFill>
                  <a:srgbClr val="FFFF00"/>
                </a:solidFill>
                <a:latin typeface="Calibri"/>
                <a:ea typeface="Arial-Rounded" panose="020B0500000000000000" pitchFamily="34" charset="0"/>
                <a:cs typeface="Arial-Rounded" panose="020B0500000000000000" pitchFamily="34" charset="0"/>
              </a:rPr>
              <a:t> </a:t>
            </a:r>
            <a:r>
              <a:rPr lang="en-US" sz="3000" b="1" dirty="0" err="1">
                <a:solidFill>
                  <a:srgbClr val="FFFF00"/>
                </a:solidFill>
                <a:latin typeface="Calibri"/>
                <a:ea typeface="Arial-Rounded" panose="020B0500000000000000" pitchFamily="34" charset="0"/>
                <a:cs typeface="Arial-Rounded" panose="020B0500000000000000" pitchFamily="34" charset="0"/>
              </a:rPr>
              <a:t>gian</a:t>
            </a:r>
            <a:r>
              <a:rPr lang="en-US" sz="3000" b="1" dirty="0">
                <a:solidFill>
                  <a:srgbClr val="FFFF00"/>
                </a:solidFill>
                <a:latin typeface="Calibri"/>
                <a:ea typeface="Arial-Rounded" panose="020B0500000000000000" pitchFamily="34" charset="0"/>
                <a:cs typeface="Arial-Rounded" panose="020B0500000000000000" pitchFamily="34" charset="0"/>
              </a:rPr>
              <a:t> </a:t>
            </a:r>
            <a:r>
              <a:rPr lang="en-US" sz="3000" b="1" dirty="0" err="1">
                <a:solidFill>
                  <a:srgbClr val="FFFF00"/>
                </a:solidFill>
                <a:latin typeface="Calibri"/>
                <a:ea typeface="Arial-Rounded" panose="020B0500000000000000" pitchFamily="34" charset="0"/>
                <a:cs typeface="Arial-Rounded" panose="020B0500000000000000" pitchFamily="34" charset="0"/>
              </a:rPr>
              <a:t>là</a:t>
            </a:r>
            <a:r>
              <a:rPr lang="en-US" sz="3000" b="1" dirty="0">
                <a:solidFill>
                  <a:srgbClr val="FFFF00"/>
                </a:solidFill>
                <a:latin typeface="Calibri"/>
                <a:ea typeface="Arial-Rounded" panose="020B0500000000000000" pitchFamily="34" charset="0"/>
                <a:cs typeface="Arial-Rounded" panose="020B0500000000000000" pitchFamily="34" charset="0"/>
              </a:rPr>
              <a:t> </a:t>
            </a:r>
            <a:r>
              <a:rPr lang="en-US" sz="3000" b="1" dirty="0" err="1">
                <a:solidFill>
                  <a:srgbClr val="FFFF00"/>
                </a:solidFill>
                <a:latin typeface="Calibri"/>
                <a:ea typeface="Arial-Rounded" panose="020B0500000000000000" pitchFamily="34" charset="0"/>
                <a:cs typeface="Arial-Rounded" panose="020B0500000000000000" pitchFamily="34" charset="0"/>
              </a:rPr>
              <a:t>loại</a:t>
            </a:r>
            <a:r>
              <a:rPr lang="en-US" sz="3000" b="1" dirty="0">
                <a:solidFill>
                  <a:srgbClr val="FFFF00"/>
                </a:solidFill>
                <a:latin typeface="Calibri"/>
                <a:ea typeface="Arial-Rounded" panose="020B0500000000000000" pitchFamily="34" charset="0"/>
                <a:cs typeface="Arial-Rounded" panose="020B0500000000000000" pitchFamily="34" charset="0"/>
              </a:rPr>
              <a:t> </a:t>
            </a:r>
            <a:r>
              <a:rPr lang="en-US" sz="3000" b="1" dirty="0" err="1">
                <a:solidFill>
                  <a:srgbClr val="FFFF00"/>
                </a:solidFill>
                <a:latin typeface="Calibri"/>
                <a:ea typeface="Arial-Rounded" panose="020B0500000000000000" pitchFamily="34" charset="0"/>
                <a:cs typeface="Arial-Rounded" panose="020B0500000000000000" pitchFamily="34" charset="0"/>
              </a:rPr>
              <a:t>đồ</a:t>
            </a:r>
            <a:r>
              <a:rPr lang="en-US" sz="3000" b="1" dirty="0">
                <a:solidFill>
                  <a:srgbClr val="FFFF00"/>
                </a:solidFill>
                <a:latin typeface="Calibri"/>
                <a:ea typeface="Arial-Rounded" panose="020B0500000000000000" pitchFamily="34" charset="0"/>
                <a:cs typeface="Arial-Rounded" panose="020B0500000000000000" pitchFamily="34" charset="0"/>
              </a:rPr>
              <a:t> </a:t>
            </a:r>
            <a:r>
              <a:rPr lang="en-US" sz="3000" b="1" dirty="0" err="1">
                <a:solidFill>
                  <a:srgbClr val="FFFF00"/>
                </a:solidFill>
                <a:latin typeface="Calibri"/>
                <a:ea typeface="Arial-Rounded" panose="020B0500000000000000" pitchFamily="34" charset="0"/>
                <a:cs typeface="Arial-Rounded" panose="020B0500000000000000" pitchFamily="34" charset="0"/>
              </a:rPr>
              <a:t>chơi</a:t>
            </a:r>
            <a:r>
              <a:rPr lang="en-US" sz="3000" b="1" dirty="0">
                <a:solidFill>
                  <a:srgbClr val="FFFF00"/>
                </a:solidFill>
                <a:latin typeface="Calibri"/>
                <a:ea typeface="Arial-Rounded" panose="020B0500000000000000" pitchFamily="34" charset="0"/>
                <a:cs typeface="Arial-Rounded" panose="020B0500000000000000" pitchFamily="34" charset="0"/>
              </a:rPr>
              <a:t> do </a:t>
            </a:r>
            <a:r>
              <a:rPr lang="en-US" sz="3000" b="1" dirty="0" err="1">
                <a:solidFill>
                  <a:srgbClr val="FFFF00"/>
                </a:solidFill>
                <a:latin typeface="Calibri"/>
                <a:ea typeface="Arial-Rounded" panose="020B0500000000000000" pitchFamily="34" charset="0"/>
                <a:cs typeface="Arial-Rounded" panose="020B0500000000000000" pitchFamily="34" charset="0"/>
              </a:rPr>
              <a:t>thợ</a:t>
            </a:r>
            <a:r>
              <a:rPr lang="en-US" sz="3000" b="1" dirty="0">
                <a:solidFill>
                  <a:srgbClr val="FFFF00"/>
                </a:solidFill>
                <a:latin typeface="Calibri"/>
                <a:ea typeface="Arial-Rounded" panose="020B0500000000000000" pitchFamily="34" charset="0"/>
                <a:cs typeface="Arial-Rounded" panose="020B0500000000000000" pitchFamily="34" charset="0"/>
              </a:rPr>
              <a:t> </a:t>
            </a:r>
            <a:r>
              <a:rPr lang="en-US" sz="3000" b="1" dirty="0" err="1">
                <a:solidFill>
                  <a:srgbClr val="FFFF00"/>
                </a:solidFill>
                <a:latin typeface="Calibri"/>
                <a:ea typeface="Arial-Rounded" panose="020B0500000000000000" pitchFamily="34" charset="0"/>
                <a:cs typeface="Arial-Rounded" panose="020B0500000000000000" pitchFamily="34" charset="0"/>
              </a:rPr>
              <a:t>thủ</a:t>
            </a:r>
            <a:r>
              <a:rPr lang="en-US" sz="3000" b="1" dirty="0">
                <a:solidFill>
                  <a:srgbClr val="FFFF00"/>
                </a:solidFill>
                <a:latin typeface="Calibri"/>
                <a:ea typeface="Arial-Rounded" panose="020B0500000000000000" pitchFamily="34" charset="0"/>
                <a:cs typeface="Arial-Rounded" panose="020B0500000000000000" pitchFamily="34" charset="0"/>
              </a:rPr>
              <a:t> </a:t>
            </a:r>
            <a:r>
              <a:rPr lang="en-US" sz="3000" b="1" dirty="0" err="1">
                <a:solidFill>
                  <a:srgbClr val="FFFF00"/>
                </a:solidFill>
                <a:latin typeface="Calibri"/>
                <a:ea typeface="Arial-Rounded" panose="020B0500000000000000" pitchFamily="34" charset="0"/>
                <a:cs typeface="Arial-Rounded" panose="020B0500000000000000" pitchFamily="34" charset="0"/>
              </a:rPr>
              <a:t>công</a:t>
            </a:r>
            <a:r>
              <a:rPr lang="en-US" sz="3000" b="1" dirty="0">
                <a:solidFill>
                  <a:srgbClr val="FFFF00"/>
                </a:solidFill>
                <a:latin typeface="Calibri"/>
                <a:ea typeface="Arial-Rounded" panose="020B0500000000000000" pitchFamily="34" charset="0"/>
                <a:cs typeface="Arial-Rounded" panose="020B0500000000000000" pitchFamily="34" charset="0"/>
              </a:rPr>
              <a:t> </a:t>
            </a:r>
            <a:r>
              <a:rPr lang="en-US" sz="3000" b="1" dirty="0" err="1">
                <a:solidFill>
                  <a:srgbClr val="FFFF00"/>
                </a:solidFill>
                <a:latin typeface="Calibri"/>
                <a:ea typeface="Arial-Rounded" panose="020B0500000000000000" pitchFamily="34" charset="0"/>
                <a:cs typeface="Arial-Rounded" panose="020B0500000000000000" pitchFamily="34" charset="0"/>
              </a:rPr>
              <a:t>làm</a:t>
            </a:r>
            <a:r>
              <a:rPr lang="en-US" sz="3000" b="1" dirty="0">
                <a:solidFill>
                  <a:srgbClr val="FFFF00"/>
                </a:solidFill>
                <a:latin typeface="Calibri"/>
                <a:ea typeface="Arial-Rounded" panose="020B0500000000000000" pitchFamily="34" charset="0"/>
                <a:cs typeface="Arial-Rounded" panose="020B0500000000000000" pitchFamily="34" charset="0"/>
              </a:rPr>
              <a:t> </a:t>
            </a:r>
            <a:r>
              <a:rPr lang="en-US" sz="3000" b="1" dirty="0" err="1">
                <a:solidFill>
                  <a:srgbClr val="FFFF00"/>
                </a:solidFill>
                <a:latin typeface="Calibri"/>
                <a:ea typeface="Arial-Rounded" panose="020B0500000000000000" pitchFamily="34" charset="0"/>
                <a:cs typeface="Arial-Rounded" panose="020B0500000000000000" pitchFamily="34" charset="0"/>
              </a:rPr>
              <a:t>ra.</a:t>
            </a:r>
            <a:endParaRPr lang="en-US" sz="3000" b="1" dirty="0">
              <a:solidFill>
                <a:srgbClr val="FFFF00"/>
              </a:solidFill>
              <a:latin typeface="Calibri"/>
              <a:ea typeface="Arial-Rounded" panose="020B0500000000000000" pitchFamily="34" charset="0"/>
              <a:cs typeface="Arial-Rounded" panose="020B0500000000000000" pitchFamily="34" charset="0"/>
            </a:endParaRPr>
          </a:p>
        </p:txBody>
      </p:sp>
      <p:sp>
        <p:nvSpPr>
          <p:cNvPr id="28" name="TextBox 27"/>
          <p:cNvSpPr txBox="1"/>
          <p:nvPr/>
        </p:nvSpPr>
        <p:spPr>
          <a:xfrm>
            <a:off x="2935349" y="3156862"/>
            <a:ext cx="3980844" cy="646331"/>
          </a:xfrm>
          <a:prstGeom prst="rect">
            <a:avLst/>
          </a:prstGeom>
          <a:noFill/>
        </p:spPr>
        <p:txBody>
          <a:bodyPr wrap="square" rtlCol="0">
            <a:spAutoFit/>
          </a:bodyPr>
          <a:lstStyle/>
          <a:p>
            <a:pPr algn="ctr" defTabSz="685800">
              <a:defRPr/>
            </a:pPr>
            <a:r>
              <a:rPr lang="en-US" sz="3600" b="1" dirty="0">
                <a:solidFill>
                  <a:prstClr val="white"/>
                </a:solidFill>
                <a:latin typeface="Calibri"/>
                <a:ea typeface="Arial-Rounded" panose="020B0500000000000000" pitchFamily="34" charset="0"/>
                <a:cs typeface="Arial-Rounded" panose="020B0500000000000000" pitchFamily="34" charset="0"/>
              </a:rPr>
              <a:t>Sai</a:t>
            </a:r>
          </a:p>
        </p:txBody>
      </p:sp>
    </p:spTree>
    <p:extLst>
      <p:ext uri="{BB962C8B-B14F-4D97-AF65-F5344CB8AC3E}">
        <p14:creationId xmlns:p14="http://schemas.microsoft.com/office/powerpoint/2010/main" val="151116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 y="0"/>
            <a:ext cx="9141085"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3473" y="2873619"/>
            <a:ext cx="1729770" cy="2184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8084275" y="4350942"/>
            <a:ext cx="960695" cy="80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7559668" y="2594007"/>
            <a:ext cx="1600200" cy="1852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918695" y="-77807"/>
            <a:ext cx="5510805" cy="229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1543050" y="2769041"/>
            <a:ext cx="6629400" cy="229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18696" y="556783"/>
            <a:ext cx="5181917" cy="1047979"/>
          </a:xfrm>
          <a:prstGeom prst="rect">
            <a:avLst/>
          </a:prstGeom>
          <a:noFill/>
        </p:spPr>
        <p:txBody>
          <a:bodyPr wrap="square" rtlCol="0">
            <a:spAutoFit/>
          </a:bodyPr>
          <a:lstStyle/>
          <a:p>
            <a:pPr algn="ctr" defTabSz="685800">
              <a:lnSpc>
                <a:spcPct val="115000"/>
              </a:lnSpc>
              <a:defRPr/>
            </a:pPr>
            <a:r>
              <a:rPr lang="en-US" sz="2700" b="1" dirty="0">
                <a:solidFill>
                  <a:srgbClr val="FFFF00"/>
                </a:solidFill>
                <a:latin typeface="Calibri"/>
                <a:ea typeface="Arial-Rounded" panose="020B0500000000000000" pitchFamily="34" charset="0"/>
                <a:cs typeface="Arial-Rounded" panose="020B0500000000000000" pitchFamily="34" charset="0"/>
              </a:rPr>
              <a:t>3. </a:t>
            </a:r>
            <a:r>
              <a:rPr lang="en-US" sz="2700" b="1" dirty="0" err="1">
                <a:solidFill>
                  <a:srgbClr val="FFFF00"/>
                </a:solidFill>
                <a:latin typeface="Calibri"/>
                <a:ea typeface="Arial-Rounded" panose="020B0500000000000000" pitchFamily="34" charset="0"/>
                <a:cs typeface="Arial-Rounded" panose="020B0500000000000000" pitchFamily="34" charset="0"/>
              </a:rPr>
              <a:t>Đồ</a:t>
            </a:r>
            <a:r>
              <a:rPr lang="en-US" sz="2700" b="1" dirty="0">
                <a:solidFill>
                  <a:srgbClr val="FFFF00"/>
                </a:solidFill>
                <a:latin typeface="Calibri"/>
                <a:ea typeface="Arial-Rounded" panose="020B0500000000000000" pitchFamily="34" charset="0"/>
                <a:cs typeface="Arial-Rounded" panose="020B0500000000000000" pitchFamily="34" charset="0"/>
              </a:rPr>
              <a:t> </a:t>
            </a:r>
            <a:r>
              <a:rPr lang="en-US" sz="2700" b="1" dirty="0" err="1">
                <a:solidFill>
                  <a:srgbClr val="FFFF00"/>
                </a:solidFill>
                <a:latin typeface="Calibri"/>
                <a:ea typeface="Arial-Rounded" panose="020B0500000000000000" pitchFamily="34" charset="0"/>
                <a:cs typeface="Arial-Rounded" panose="020B0500000000000000" pitchFamily="34" charset="0"/>
              </a:rPr>
              <a:t>chơi</a:t>
            </a:r>
            <a:r>
              <a:rPr lang="en-US" sz="2700" b="1" dirty="0">
                <a:solidFill>
                  <a:srgbClr val="FFFF00"/>
                </a:solidFill>
                <a:latin typeface="Calibri"/>
                <a:ea typeface="Arial-Rounded" panose="020B0500000000000000" pitchFamily="34" charset="0"/>
                <a:cs typeface="Arial-Rounded" panose="020B0500000000000000" pitchFamily="34" charset="0"/>
              </a:rPr>
              <a:t> </a:t>
            </a:r>
            <a:r>
              <a:rPr lang="en-US" sz="2700" b="1" dirty="0" err="1">
                <a:solidFill>
                  <a:srgbClr val="FFFF00"/>
                </a:solidFill>
                <a:latin typeface="Calibri"/>
                <a:ea typeface="Arial-Rounded" panose="020B0500000000000000" pitchFamily="34" charset="0"/>
                <a:cs typeface="Arial-Rounded" panose="020B0500000000000000" pitchFamily="34" charset="0"/>
              </a:rPr>
              <a:t>dân</a:t>
            </a:r>
            <a:r>
              <a:rPr lang="en-US" sz="2700" b="1" dirty="0">
                <a:solidFill>
                  <a:srgbClr val="FFFF00"/>
                </a:solidFill>
                <a:latin typeface="Calibri"/>
                <a:ea typeface="Arial-Rounded" panose="020B0500000000000000" pitchFamily="34" charset="0"/>
                <a:cs typeface="Arial-Rounded" panose="020B0500000000000000" pitchFamily="34" charset="0"/>
              </a:rPr>
              <a:t> </a:t>
            </a:r>
            <a:r>
              <a:rPr lang="en-US" sz="2700" b="1" dirty="0" err="1">
                <a:solidFill>
                  <a:srgbClr val="FFFF00"/>
                </a:solidFill>
                <a:latin typeface="Calibri"/>
                <a:ea typeface="Arial-Rounded" panose="020B0500000000000000" pitchFamily="34" charset="0"/>
                <a:cs typeface="Arial-Rounded" panose="020B0500000000000000" pitchFamily="34" charset="0"/>
              </a:rPr>
              <a:t>gian</a:t>
            </a:r>
            <a:r>
              <a:rPr lang="en-US" sz="2700" b="1" dirty="0">
                <a:solidFill>
                  <a:srgbClr val="FFFF00"/>
                </a:solidFill>
                <a:latin typeface="Calibri"/>
                <a:ea typeface="Arial-Rounded" panose="020B0500000000000000" pitchFamily="34" charset="0"/>
                <a:cs typeface="Arial-Rounded" panose="020B0500000000000000" pitchFamily="34" charset="0"/>
              </a:rPr>
              <a:t> </a:t>
            </a:r>
            <a:r>
              <a:rPr lang="en-US" sz="2700" b="1" dirty="0" err="1">
                <a:solidFill>
                  <a:srgbClr val="FFFF00"/>
                </a:solidFill>
                <a:latin typeface="Calibri"/>
                <a:ea typeface="Arial-Rounded" panose="020B0500000000000000" pitchFamily="34" charset="0"/>
                <a:cs typeface="Arial-Rounded" panose="020B0500000000000000" pitchFamily="34" charset="0"/>
              </a:rPr>
              <a:t>là</a:t>
            </a:r>
            <a:r>
              <a:rPr lang="en-US" sz="2700" b="1" dirty="0">
                <a:solidFill>
                  <a:srgbClr val="FFFF00"/>
                </a:solidFill>
                <a:latin typeface="Calibri"/>
                <a:ea typeface="Arial-Rounded" panose="020B0500000000000000" pitchFamily="34" charset="0"/>
                <a:cs typeface="Arial-Rounded" panose="020B0500000000000000" pitchFamily="34" charset="0"/>
              </a:rPr>
              <a:t> </a:t>
            </a:r>
            <a:r>
              <a:rPr lang="en-US" sz="2700" b="1" dirty="0" err="1">
                <a:solidFill>
                  <a:srgbClr val="FFFF00"/>
                </a:solidFill>
                <a:latin typeface="Calibri"/>
                <a:ea typeface="Arial-Rounded" panose="020B0500000000000000" pitchFamily="34" charset="0"/>
                <a:cs typeface="Arial-Rounded" panose="020B0500000000000000" pitchFamily="34" charset="0"/>
              </a:rPr>
              <a:t>đồ</a:t>
            </a:r>
            <a:r>
              <a:rPr lang="en-US" sz="2700" b="1" dirty="0">
                <a:solidFill>
                  <a:srgbClr val="FFFF00"/>
                </a:solidFill>
                <a:latin typeface="Calibri"/>
                <a:ea typeface="Arial-Rounded" panose="020B0500000000000000" pitchFamily="34" charset="0"/>
                <a:cs typeface="Arial-Rounded" panose="020B0500000000000000" pitchFamily="34" charset="0"/>
              </a:rPr>
              <a:t> </a:t>
            </a:r>
            <a:r>
              <a:rPr lang="en-US" sz="2700" b="1" dirty="0" err="1">
                <a:solidFill>
                  <a:srgbClr val="FFFF00"/>
                </a:solidFill>
                <a:latin typeface="Calibri"/>
                <a:ea typeface="Arial-Rounded" panose="020B0500000000000000" pitchFamily="34" charset="0"/>
                <a:cs typeface="Arial-Rounded" panose="020B0500000000000000" pitchFamily="34" charset="0"/>
              </a:rPr>
              <a:t>chơi</a:t>
            </a:r>
            <a:r>
              <a:rPr lang="en-US" sz="2700" b="1" dirty="0">
                <a:solidFill>
                  <a:srgbClr val="FFFF00"/>
                </a:solidFill>
                <a:latin typeface="Calibri"/>
                <a:ea typeface="Arial-Rounded" panose="020B0500000000000000" pitchFamily="34" charset="0"/>
                <a:cs typeface="Arial-Rounded" panose="020B0500000000000000" pitchFamily="34" charset="0"/>
              </a:rPr>
              <a:t> </a:t>
            </a:r>
            <a:r>
              <a:rPr lang="en-US" sz="2700" b="1" dirty="0" err="1">
                <a:solidFill>
                  <a:srgbClr val="FFFF00"/>
                </a:solidFill>
                <a:latin typeface="Calibri"/>
                <a:ea typeface="Arial-Rounded" panose="020B0500000000000000" pitchFamily="34" charset="0"/>
                <a:cs typeface="Arial-Rounded" panose="020B0500000000000000" pitchFamily="34" charset="0"/>
              </a:rPr>
              <a:t>quen</a:t>
            </a:r>
            <a:r>
              <a:rPr lang="en-US" sz="2700" b="1" dirty="0">
                <a:solidFill>
                  <a:srgbClr val="FFFF00"/>
                </a:solidFill>
                <a:latin typeface="Calibri"/>
                <a:ea typeface="Arial-Rounded" panose="020B0500000000000000" pitchFamily="34" charset="0"/>
                <a:cs typeface="Arial-Rounded" panose="020B0500000000000000" pitchFamily="34" charset="0"/>
              </a:rPr>
              <a:t> </a:t>
            </a:r>
            <a:r>
              <a:rPr lang="en-US" sz="2700" b="1" dirty="0" err="1">
                <a:solidFill>
                  <a:srgbClr val="FFFF00"/>
                </a:solidFill>
                <a:latin typeface="Calibri"/>
                <a:ea typeface="Arial-Rounded" panose="020B0500000000000000" pitchFamily="34" charset="0"/>
                <a:cs typeface="Arial-Rounded" panose="020B0500000000000000" pitchFamily="34" charset="0"/>
              </a:rPr>
              <a:t>thuộc</a:t>
            </a:r>
            <a:r>
              <a:rPr lang="en-US" sz="2700" b="1" dirty="0">
                <a:solidFill>
                  <a:srgbClr val="FFFF00"/>
                </a:solidFill>
                <a:latin typeface="Calibri"/>
                <a:ea typeface="Arial-Rounded" panose="020B0500000000000000" pitchFamily="34" charset="0"/>
                <a:cs typeface="Arial-Rounded" panose="020B0500000000000000" pitchFamily="34" charset="0"/>
              </a:rPr>
              <a:t> </a:t>
            </a:r>
            <a:r>
              <a:rPr lang="en-US" sz="2700" b="1" dirty="0" err="1">
                <a:solidFill>
                  <a:srgbClr val="FFFF00"/>
                </a:solidFill>
                <a:latin typeface="Calibri"/>
                <a:ea typeface="Arial-Rounded" panose="020B0500000000000000" pitchFamily="34" charset="0"/>
                <a:cs typeface="Arial-Rounded" panose="020B0500000000000000" pitchFamily="34" charset="0"/>
              </a:rPr>
              <a:t>của</a:t>
            </a:r>
            <a:r>
              <a:rPr lang="en-US" sz="2700" b="1" dirty="0">
                <a:solidFill>
                  <a:srgbClr val="FFFF00"/>
                </a:solidFill>
                <a:latin typeface="Calibri"/>
                <a:ea typeface="Arial-Rounded" panose="020B0500000000000000" pitchFamily="34" charset="0"/>
                <a:cs typeface="Arial-Rounded" panose="020B0500000000000000" pitchFamily="34" charset="0"/>
              </a:rPr>
              <a:t> </a:t>
            </a:r>
            <a:r>
              <a:rPr lang="en-US" sz="2700" b="1" dirty="0" err="1">
                <a:solidFill>
                  <a:srgbClr val="FFFF00"/>
                </a:solidFill>
                <a:latin typeface="Calibri"/>
                <a:ea typeface="Arial-Rounded" panose="020B0500000000000000" pitchFamily="34" charset="0"/>
                <a:cs typeface="Arial-Rounded" panose="020B0500000000000000" pitchFamily="34" charset="0"/>
              </a:rPr>
              <a:t>nhiều</a:t>
            </a:r>
            <a:r>
              <a:rPr lang="en-US" sz="2700" b="1" dirty="0">
                <a:solidFill>
                  <a:srgbClr val="FFFF00"/>
                </a:solidFill>
                <a:latin typeface="Calibri"/>
                <a:ea typeface="Arial-Rounded" panose="020B0500000000000000" pitchFamily="34" charset="0"/>
                <a:cs typeface="Arial-Rounded" panose="020B0500000000000000" pitchFamily="34" charset="0"/>
              </a:rPr>
              <a:t> </a:t>
            </a:r>
            <a:r>
              <a:rPr lang="en-US" sz="2700" b="1" dirty="0" err="1">
                <a:solidFill>
                  <a:srgbClr val="FFFF00"/>
                </a:solidFill>
                <a:latin typeface="Calibri"/>
                <a:ea typeface="Arial-Rounded" panose="020B0500000000000000" pitchFamily="34" charset="0"/>
                <a:cs typeface="Arial-Rounded" panose="020B0500000000000000" pitchFamily="34" charset="0"/>
              </a:rPr>
              <a:t>thế</a:t>
            </a:r>
            <a:r>
              <a:rPr lang="en-US" sz="2700" b="1" dirty="0">
                <a:solidFill>
                  <a:srgbClr val="FFFF00"/>
                </a:solidFill>
                <a:latin typeface="Calibri"/>
                <a:ea typeface="Arial-Rounded" panose="020B0500000000000000" pitchFamily="34" charset="0"/>
                <a:cs typeface="Arial-Rounded" panose="020B0500000000000000" pitchFamily="34" charset="0"/>
              </a:rPr>
              <a:t> </a:t>
            </a:r>
            <a:r>
              <a:rPr lang="en-US" sz="2700" b="1" dirty="0" err="1">
                <a:solidFill>
                  <a:srgbClr val="FFFF00"/>
                </a:solidFill>
                <a:latin typeface="Calibri"/>
                <a:ea typeface="Arial-Rounded" panose="020B0500000000000000" pitchFamily="34" charset="0"/>
                <a:cs typeface="Arial-Rounded" panose="020B0500000000000000" pitchFamily="34" charset="0"/>
              </a:rPr>
              <a:t>hệ</a:t>
            </a:r>
            <a:r>
              <a:rPr lang="en-US" sz="2700" b="1" dirty="0">
                <a:solidFill>
                  <a:srgbClr val="FFFF00"/>
                </a:solidFill>
                <a:latin typeface="Calibri"/>
                <a:ea typeface="Arial-Rounded" panose="020B0500000000000000" pitchFamily="34" charset="0"/>
                <a:cs typeface="Arial-Rounded" panose="020B0500000000000000" pitchFamily="34" charset="0"/>
              </a:rPr>
              <a:t>.</a:t>
            </a:r>
          </a:p>
        </p:txBody>
      </p:sp>
      <p:sp>
        <p:nvSpPr>
          <p:cNvPr id="28" name="TextBox 27"/>
          <p:cNvSpPr txBox="1"/>
          <p:nvPr/>
        </p:nvSpPr>
        <p:spPr>
          <a:xfrm>
            <a:off x="2232660" y="3414193"/>
            <a:ext cx="5029200" cy="646331"/>
          </a:xfrm>
          <a:prstGeom prst="rect">
            <a:avLst/>
          </a:prstGeom>
          <a:noFill/>
        </p:spPr>
        <p:txBody>
          <a:bodyPr wrap="square" rtlCol="0">
            <a:spAutoFit/>
          </a:bodyPr>
          <a:lstStyle/>
          <a:p>
            <a:pPr algn="ctr" defTabSz="685800">
              <a:defRPr/>
            </a:pPr>
            <a:r>
              <a:rPr lang="en-US" sz="3600" b="1" dirty="0" err="1">
                <a:solidFill>
                  <a:prstClr val="white"/>
                </a:solidFill>
                <a:latin typeface="Calibri"/>
                <a:ea typeface="Arial-Rounded" panose="020B0500000000000000" pitchFamily="34" charset="0"/>
                <a:cs typeface="Arial-Rounded" panose="020B0500000000000000" pitchFamily="34" charset="0"/>
              </a:rPr>
              <a:t>Đúng</a:t>
            </a:r>
            <a:endParaRPr lang="en-US" sz="3600" b="1" dirty="0">
              <a:solidFill>
                <a:prstClr val="white"/>
              </a:solidFill>
              <a:latin typeface="Calibri"/>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5454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3999"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132609" y="2665874"/>
            <a:ext cx="2062752" cy="238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7" action="ppaction://hlinksldjump"/>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7030068" y="4199730"/>
            <a:ext cx="960695" cy="80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6057901" y="2556827"/>
            <a:ext cx="1600200" cy="1852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356138" y="-77807"/>
            <a:ext cx="5301962" cy="211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025140" y="3352876"/>
            <a:ext cx="3369662" cy="170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14908" y="409859"/>
            <a:ext cx="4984421" cy="954107"/>
          </a:xfrm>
          <a:prstGeom prst="rect">
            <a:avLst/>
          </a:prstGeom>
          <a:noFill/>
        </p:spPr>
        <p:txBody>
          <a:bodyPr wrap="square" rtlCol="0">
            <a:spAutoFit/>
          </a:bodyPr>
          <a:lstStyle/>
          <a:p>
            <a:pPr algn="ctr" defTabSz="685800">
              <a:defRPr/>
            </a:pPr>
            <a:r>
              <a:rPr lang="en-US" sz="2800" b="1" dirty="0">
                <a:solidFill>
                  <a:srgbClr val="FFFF00"/>
                </a:solidFill>
                <a:latin typeface="Calibri"/>
                <a:ea typeface="Arial-Rounded" panose="020B0500000000000000" pitchFamily="34" charset="0"/>
                <a:cs typeface="Arial-Rounded" panose="020B0500000000000000" pitchFamily="34" charset="0"/>
              </a:rPr>
              <a:t>4. </a:t>
            </a:r>
            <a:r>
              <a:rPr lang="en-US" sz="2800" b="1" dirty="0" err="1">
                <a:solidFill>
                  <a:srgbClr val="FFFF00"/>
                </a:solidFill>
                <a:latin typeface="Arial" panose="020B0604020202020204" pitchFamily="34" charset="0"/>
                <a:ea typeface="Arial-Rounded" panose="020B0500000000000000" pitchFamily="34" charset="0"/>
                <a:cs typeface="Arial-Rounded" panose="020B0500000000000000" pitchFamily="34" charset="0"/>
              </a:rPr>
              <a:t>Mọi</a:t>
            </a:r>
            <a:r>
              <a:rPr lang="en-US" sz="2800" b="1" dirty="0">
                <a:solidFill>
                  <a:srgbClr val="FFFF00"/>
                </a:solidFill>
                <a:latin typeface="Arial" panose="020B0604020202020204" pitchFamily="34" charset="0"/>
                <a:ea typeface="Arial-Rounded" panose="020B0500000000000000" pitchFamily="34" charset="0"/>
                <a:cs typeface="Arial-Rounded" panose="020B0500000000000000" pitchFamily="34" charset="0"/>
              </a:rPr>
              <a:t> </a:t>
            </a:r>
            <a:r>
              <a:rPr lang="en-US" sz="2800" b="1" dirty="0" err="1">
                <a:solidFill>
                  <a:srgbClr val="FFFF00"/>
                </a:solidFill>
                <a:latin typeface="Arial" panose="020B0604020202020204" pitchFamily="34" charset="0"/>
                <a:ea typeface="Arial-Rounded" panose="020B0500000000000000" pitchFamily="34" charset="0"/>
                <a:cs typeface="Arial-Rounded" panose="020B0500000000000000" pitchFamily="34" charset="0"/>
              </a:rPr>
              <a:t>người</a:t>
            </a:r>
            <a:r>
              <a:rPr lang="en-US" sz="2800" b="1" dirty="0">
                <a:solidFill>
                  <a:srgbClr val="FFFF00"/>
                </a:solidFill>
                <a:latin typeface="Arial" panose="020B0604020202020204" pitchFamily="34" charset="0"/>
                <a:ea typeface="Arial-Rounded" panose="020B0500000000000000" pitchFamily="34" charset="0"/>
                <a:cs typeface="Arial-Rounded" panose="020B0500000000000000" pitchFamily="34" charset="0"/>
              </a:rPr>
              <a:t> </a:t>
            </a:r>
            <a:r>
              <a:rPr lang="en-US" sz="2800" b="1" dirty="0" err="1">
                <a:solidFill>
                  <a:srgbClr val="FFFF00"/>
                </a:solidFill>
                <a:latin typeface="Arial" panose="020B0604020202020204" pitchFamily="34" charset="0"/>
                <a:ea typeface="Arial-Rounded" panose="020B0500000000000000" pitchFamily="34" charset="0"/>
                <a:cs typeface="Arial-Rounded" panose="020B0500000000000000" pitchFamily="34" charset="0"/>
              </a:rPr>
              <a:t>đều</a:t>
            </a:r>
            <a:r>
              <a:rPr lang="en-US" sz="2800" b="1" dirty="0">
                <a:solidFill>
                  <a:srgbClr val="FFFF00"/>
                </a:solidFill>
                <a:latin typeface="Arial" panose="020B0604020202020204" pitchFamily="34" charset="0"/>
                <a:ea typeface="Arial-Rounded" panose="020B0500000000000000" pitchFamily="34" charset="0"/>
                <a:cs typeface="Arial-Rounded" panose="020B0500000000000000" pitchFamily="34" charset="0"/>
              </a:rPr>
              <a:t> </a:t>
            </a:r>
            <a:r>
              <a:rPr lang="en-US" sz="2800" b="1" dirty="0" err="1">
                <a:solidFill>
                  <a:srgbClr val="FFFF00"/>
                </a:solidFill>
                <a:latin typeface="Arial" panose="020B0604020202020204" pitchFamily="34" charset="0"/>
                <a:ea typeface="Arial-Rounded" panose="020B0500000000000000" pitchFamily="34" charset="0"/>
                <a:cs typeface="Arial-Rounded" panose="020B0500000000000000" pitchFamily="34" charset="0"/>
              </a:rPr>
              <a:t>có</a:t>
            </a:r>
            <a:r>
              <a:rPr lang="en-US" sz="2800" b="1" dirty="0">
                <a:solidFill>
                  <a:srgbClr val="FFFF00"/>
                </a:solidFill>
                <a:latin typeface="Arial" panose="020B0604020202020204" pitchFamily="34" charset="0"/>
                <a:ea typeface="Arial-Rounded" panose="020B0500000000000000" pitchFamily="34" charset="0"/>
                <a:cs typeface="Arial-Rounded" panose="020B0500000000000000" pitchFamily="34" charset="0"/>
              </a:rPr>
              <a:t> </a:t>
            </a:r>
            <a:r>
              <a:rPr lang="en-US" sz="2800" b="1" dirty="0" err="1">
                <a:solidFill>
                  <a:srgbClr val="FFFF00"/>
                </a:solidFill>
                <a:latin typeface="Arial" panose="020B0604020202020204" pitchFamily="34" charset="0"/>
                <a:ea typeface="Arial-Rounded" panose="020B0500000000000000" pitchFamily="34" charset="0"/>
                <a:cs typeface="Arial-Rounded" panose="020B0500000000000000" pitchFamily="34" charset="0"/>
              </a:rPr>
              <a:t>thể</a:t>
            </a:r>
            <a:r>
              <a:rPr lang="en-US" sz="2800" b="1" dirty="0">
                <a:solidFill>
                  <a:srgbClr val="FFFF00"/>
                </a:solidFill>
                <a:latin typeface="Arial" panose="020B0604020202020204" pitchFamily="34" charset="0"/>
                <a:ea typeface="Arial-Rounded" panose="020B0500000000000000" pitchFamily="34" charset="0"/>
                <a:cs typeface="Arial-Rounded" panose="020B0500000000000000" pitchFamily="34" charset="0"/>
              </a:rPr>
              <a:t> </a:t>
            </a:r>
            <a:r>
              <a:rPr lang="en-US" sz="2800" b="1" dirty="0" err="1">
                <a:solidFill>
                  <a:srgbClr val="FFFF00"/>
                </a:solidFill>
                <a:latin typeface="Arial" panose="020B0604020202020204" pitchFamily="34" charset="0"/>
                <a:ea typeface="Arial-Rounded" panose="020B0500000000000000" pitchFamily="34" charset="0"/>
                <a:cs typeface="Arial-Rounded" panose="020B0500000000000000" pitchFamily="34" charset="0"/>
              </a:rPr>
              <a:t>tự</a:t>
            </a:r>
            <a:r>
              <a:rPr lang="en-US" sz="2800" b="1" dirty="0">
                <a:solidFill>
                  <a:srgbClr val="FFFF00"/>
                </a:solidFill>
                <a:latin typeface="Arial" panose="020B0604020202020204" pitchFamily="34" charset="0"/>
                <a:ea typeface="Arial-Rounded" panose="020B0500000000000000" pitchFamily="34" charset="0"/>
                <a:cs typeface="Arial-Rounded" panose="020B0500000000000000" pitchFamily="34" charset="0"/>
              </a:rPr>
              <a:t> </a:t>
            </a:r>
            <a:r>
              <a:rPr lang="en-US" sz="2800" b="1" dirty="0" err="1">
                <a:solidFill>
                  <a:srgbClr val="FFFF00"/>
                </a:solidFill>
                <a:latin typeface="Arial" panose="020B0604020202020204" pitchFamily="34" charset="0"/>
                <a:ea typeface="Arial-Rounded" panose="020B0500000000000000" pitchFamily="34" charset="0"/>
                <a:cs typeface="Arial-Rounded" panose="020B0500000000000000" pitchFamily="34" charset="0"/>
              </a:rPr>
              <a:t>làm</a:t>
            </a:r>
            <a:r>
              <a:rPr lang="en-US" sz="2800" b="1" dirty="0">
                <a:solidFill>
                  <a:srgbClr val="FFFF00"/>
                </a:solidFill>
                <a:latin typeface="Arial" panose="020B0604020202020204" pitchFamily="34" charset="0"/>
                <a:ea typeface="Arial-Rounded" panose="020B0500000000000000" pitchFamily="34" charset="0"/>
                <a:cs typeface="Arial-Rounded" panose="020B0500000000000000" pitchFamily="34" charset="0"/>
              </a:rPr>
              <a:t> </a:t>
            </a:r>
            <a:r>
              <a:rPr lang="en-US" sz="2800" b="1" dirty="0" err="1">
                <a:solidFill>
                  <a:srgbClr val="FFFF00"/>
                </a:solidFill>
                <a:latin typeface="Arial" panose="020B0604020202020204" pitchFamily="34" charset="0"/>
                <a:ea typeface="Arial-Rounded" panose="020B0500000000000000" pitchFamily="34" charset="0"/>
                <a:cs typeface="Arial-Rounded" panose="020B0500000000000000" pitchFamily="34" charset="0"/>
              </a:rPr>
              <a:t>đồ</a:t>
            </a:r>
            <a:r>
              <a:rPr lang="en-US" sz="2800" b="1" dirty="0">
                <a:solidFill>
                  <a:srgbClr val="FFFF00"/>
                </a:solidFill>
                <a:latin typeface="Arial" panose="020B0604020202020204" pitchFamily="34" charset="0"/>
                <a:ea typeface="Arial-Rounded" panose="020B0500000000000000" pitchFamily="34" charset="0"/>
                <a:cs typeface="Arial-Rounded" panose="020B0500000000000000" pitchFamily="34" charset="0"/>
              </a:rPr>
              <a:t> </a:t>
            </a:r>
            <a:r>
              <a:rPr lang="en-US" sz="2800" b="1" dirty="0" err="1">
                <a:solidFill>
                  <a:srgbClr val="FFFF00"/>
                </a:solidFill>
                <a:latin typeface="Arial" panose="020B0604020202020204" pitchFamily="34" charset="0"/>
                <a:ea typeface="Arial-Rounded" panose="020B0500000000000000" pitchFamily="34" charset="0"/>
                <a:cs typeface="Arial-Rounded" panose="020B0500000000000000" pitchFamily="34" charset="0"/>
              </a:rPr>
              <a:t>chơi</a:t>
            </a:r>
            <a:r>
              <a:rPr lang="en-US" sz="2800" b="1" dirty="0">
                <a:solidFill>
                  <a:srgbClr val="FFFF00"/>
                </a:solidFill>
                <a:latin typeface="Arial" panose="020B0604020202020204" pitchFamily="34" charset="0"/>
                <a:ea typeface="Arial-Rounded" panose="020B0500000000000000" pitchFamily="34" charset="0"/>
                <a:cs typeface="Arial-Rounded" panose="020B0500000000000000" pitchFamily="34" charset="0"/>
              </a:rPr>
              <a:t> </a:t>
            </a:r>
            <a:r>
              <a:rPr lang="en-US" sz="2800" b="1" dirty="0" err="1">
                <a:solidFill>
                  <a:srgbClr val="FFFF00"/>
                </a:solidFill>
                <a:latin typeface="Arial" panose="020B0604020202020204" pitchFamily="34" charset="0"/>
                <a:ea typeface="Arial-Rounded" panose="020B0500000000000000" pitchFamily="34" charset="0"/>
                <a:cs typeface="Arial-Rounded" panose="020B0500000000000000" pitchFamily="34" charset="0"/>
              </a:rPr>
              <a:t>dân</a:t>
            </a:r>
            <a:r>
              <a:rPr lang="en-US" sz="2800" b="1" dirty="0">
                <a:solidFill>
                  <a:srgbClr val="FFFF00"/>
                </a:solidFill>
                <a:latin typeface="Arial" panose="020B0604020202020204" pitchFamily="34" charset="0"/>
                <a:ea typeface="Arial-Rounded" panose="020B0500000000000000" pitchFamily="34" charset="0"/>
                <a:cs typeface="Arial-Rounded" panose="020B0500000000000000" pitchFamily="34" charset="0"/>
              </a:rPr>
              <a:t> </a:t>
            </a:r>
            <a:r>
              <a:rPr lang="en-US" sz="2800" b="1" dirty="0" err="1">
                <a:solidFill>
                  <a:srgbClr val="FFFF00"/>
                </a:solidFill>
                <a:latin typeface="Arial" panose="020B0604020202020204" pitchFamily="34" charset="0"/>
                <a:ea typeface="Arial-Rounded" panose="020B0500000000000000" pitchFamily="34" charset="0"/>
                <a:cs typeface="Arial-Rounded" panose="020B0500000000000000" pitchFamily="34" charset="0"/>
              </a:rPr>
              <a:t>gian</a:t>
            </a:r>
            <a:r>
              <a:rPr lang="en-US" sz="2800" b="1" dirty="0">
                <a:solidFill>
                  <a:srgbClr val="FFFF00"/>
                </a:solidFill>
                <a:latin typeface="Arial" panose="020B0604020202020204" pitchFamily="34" charset="0"/>
                <a:ea typeface="Arial-Rounded" panose="020B0500000000000000" pitchFamily="34" charset="0"/>
                <a:cs typeface="Arial-Rounded" panose="020B0500000000000000" pitchFamily="34" charset="0"/>
              </a:rPr>
              <a:t>.</a:t>
            </a:r>
            <a:endParaRPr lang="en-US" sz="2800" b="1" dirty="0">
              <a:solidFill>
                <a:srgbClr val="FFFF00"/>
              </a:solidFill>
              <a:latin typeface="Calibri"/>
              <a:ea typeface="Arial-Rounded" panose="020B0500000000000000" pitchFamily="34" charset="0"/>
              <a:cs typeface="Arial-Rounded" panose="020B0500000000000000" pitchFamily="34" charset="0"/>
            </a:endParaRPr>
          </a:p>
        </p:txBody>
      </p:sp>
      <p:sp>
        <p:nvSpPr>
          <p:cNvPr id="28" name="TextBox 27"/>
          <p:cNvSpPr txBox="1"/>
          <p:nvPr/>
        </p:nvSpPr>
        <p:spPr>
          <a:xfrm>
            <a:off x="3603503" y="3975768"/>
            <a:ext cx="2383155" cy="646331"/>
          </a:xfrm>
          <a:prstGeom prst="rect">
            <a:avLst/>
          </a:prstGeom>
          <a:noFill/>
        </p:spPr>
        <p:txBody>
          <a:bodyPr wrap="square" rtlCol="0">
            <a:spAutoFit/>
          </a:bodyPr>
          <a:lstStyle/>
          <a:p>
            <a:pPr algn="ctr" defTabSz="685800">
              <a:defRPr/>
            </a:pPr>
            <a:r>
              <a:rPr lang="en-US" sz="3600" b="1" dirty="0" err="1">
                <a:solidFill>
                  <a:prstClr val="white"/>
                </a:solidFill>
                <a:latin typeface="Calibri"/>
                <a:ea typeface="Arial-Rounded" panose="020B0500000000000000" pitchFamily="34" charset="0"/>
                <a:cs typeface="Arial-Rounded" panose="020B0500000000000000" pitchFamily="34" charset="0"/>
              </a:rPr>
              <a:t>Đúng</a:t>
            </a:r>
            <a:endParaRPr lang="en-US" sz="3600" b="1" dirty="0">
              <a:solidFill>
                <a:prstClr val="white"/>
              </a:solidFill>
              <a:latin typeface="Calibri"/>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3141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7792" y="2075671"/>
            <a:ext cx="7341496" cy="1739638"/>
          </a:xfrm>
        </p:spPr>
        <p:txBody>
          <a:bodyPr>
            <a:noAutofit/>
          </a:bodyPr>
          <a:lstStyle/>
          <a:p>
            <a:pPr algn="just">
              <a:lnSpc>
                <a:spcPct val="110000"/>
              </a:lnSpc>
            </a:pPr>
            <a:r>
              <a:rPr lang="nl-NL" sz="3200" dirty="0">
                <a:solidFill>
                  <a:srgbClr val="FF0000"/>
                </a:solidFill>
                <a:latin typeface="Times New Roman" panose="02020603050405020304" pitchFamily="18" charset="0"/>
                <a:cs typeface="Times New Roman" panose="02020603050405020304" pitchFamily="18" charset="0"/>
              </a:rPr>
              <a:t>Đồ chơi dân gian có nhiều loại, được làm thủ công từ những chất liệu có sãn trong tự nhiên và đời sống của con người như mây, tre, nứa, giấy, bột gạo,...</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3" name="Hình ảnh 2" descr="Tạo hình cắt từ Màn hìn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28" y="1892194"/>
            <a:ext cx="684198" cy="735258"/>
          </a:xfrm>
          <a:prstGeom prst="rect">
            <a:avLst/>
          </a:prstGeom>
        </p:spPr>
      </p:pic>
    </p:spTree>
    <p:extLst>
      <p:ext uri="{BB962C8B-B14F-4D97-AF65-F5344CB8AC3E}">
        <p14:creationId xmlns:p14="http://schemas.microsoft.com/office/powerpoint/2010/main" val="413906185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4889" y="441298"/>
            <a:ext cx="1042668" cy="1696544"/>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A4D7893A-E694-4075-B5E5-682B92DB1C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5406" y="649869"/>
            <a:ext cx="4952826" cy="2174924"/>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293099" y="1732338"/>
            <a:ext cx="6253140" cy="8972163"/>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defTabSz="685800">
                <a:defRPr/>
              </a:pPr>
              <a:endParaRPr lang="en-US" sz="1350">
                <a:solidFill>
                  <a:prstClr val="black"/>
                </a:solidFill>
                <a:latin typeface="等线" panose="020F0502020204030204"/>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defTabSz="685800">
                <a:defRPr/>
              </a:pPr>
              <a:endParaRPr lang="en-US" sz="1350">
                <a:solidFill>
                  <a:prstClr val="black"/>
                </a:solidFill>
                <a:latin typeface="等线" panose="020F0502020204030204"/>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284" y="1107761"/>
            <a:ext cx="4144586" cy="4144586"/>
          </a:xfrm>
          <a:prstGeom prst="rect">
            <a:avLst/>
          </a:prstGeom>
        </p:spPr>
      </p:pic>
    </p:spTree>
    <p:extLst>
      <p:ext uri="{BB962C8B-B14F-4D97-AF65-F5344CB8AC3E}">
        <p14:creationId xmlns:p14="http://schemas.microsoft.com/office/powerpoint/2010/main" val="14022015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8"/>
          <p:cNvPicPr>
            <a:picLocks noChangeAspect="1"/>
          </p:cNvPicPr>
          <p:nvPr/>
        </p:nvPicPr>
        <p:blipFill>
          <a:blip r:embed="rId4"/>
          <a:stretch>
            <a:fillRect/>
          </a:stretch>
        </p:blipFill>
        <p:spPr>
          <a:xfrm>
            <a:off x="126253" y="1339083"/>
            <a:ext cx="8867275" cy="1751358"/>
          </a:xfrm>
          <a:prstGeom prst="rect">
            <a:avLst/>
          </a:prstGeom>
        </p:spPr>
      </p:pic>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buom" descr="A insect on the ground&#10;&#10;Description generated with high confidence">
            <a:extLst>
              <a:ext uri="{FF2B5EF4-FFF2-40B4-BE49-F238E27FC236}">
                <a16:creationId xmlns:a16="http://schemas.microsoft.com/office/drawing/2014/main" id="{24B6F9E2-6A23-47FD-8068-6757CA2BA2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29490">
            <a:off x="1376363" y="1862141"/>
            <a:ext cx="722710" cy="69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a:extLst>
              <a:ext uri="{FF2B5EF4-FFF2-40B4-BE49-F238E27FC236}">
                <a16:creationId xmlns:a16="http://schemas.microsoft.com/office/drawing/2014/main" id="{AE823AD9-77E2-4E0A-8109-09F141B755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288" y="3693322"/>
            <a:ext cx="379810" cy="379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a:extLst>
              <a:ext uri="{FF2B5EF4-FFF2-40B4-BE49-F238E27FC236}">
                <a16:creationId xmlns:a16="http://schemas.microsoft.com/office/drawing/2014/main" id="{041510A6-9566-4848-B498-AC215D0D8980}"/>
              </a:ext>
            </a:extLst>
          </p:cNvPr>
          <p:cNvSpPr txBox="1"/>
          <p:nvPr/>
        </p:nvSpPr>
        <p:spPr>
          <a:xfrm>
            <a:off x="291703" y="684612"/>
            <a:ext cx="1975247" cy="280928"/>
          </a:xfrm>
          <a:prstGeom prst="roundRect">
            <a:avLst/>
          </a:prstGeom>
          <a:solidFill>
            <a:schemeClr val="tx1">
              <a:lumMod val="65000"/>
              <a:lumOff val="35000"/>
            </a:schemeClr>
          </a:solidFill>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800">
              <a:defRPr/>
            </a:pPr>
            <a:endParaRPr lang="en-US" sz="1050">
              <a:solidFill>
                <a:srgbClr val="FF0000"/>
              </a:solidFill>
              <a:latin typeface="VNI-Zap" pitchFamily="2" charset="0"/>
              <a:cs typeface="Tahoma" panose="020B0604030504040204" pitchFamily="34" charset="0"/>
            </a:endParaRPr>
          </a:p>
        </p:txBody>
      </p:sp>
      <p:sp>
        <p:nvSpPr>
          <p:cNvPr id="52" name="Rectangle 51">
            <a:extLst>
              <a:ext uri="{FF2B5EF4-FFF2-40B4-BE49-F238E27FC236}">
                <a16:creationId xmlns:a16="http://schemas.microsoft.com/office/drawing/2014/main" id="{6095F225-6A2E-41FD-8685-813B8EBC0F53}"/>
              </a:ext>
            </a:extLst>
          </p:cNvPr>
          <p:cNvSpPr/>
          <p:nvPr/>
        </p:nvSpPr>
        <p:spPr>
          <a:xfrm>
            <a:off x="5597494" y="4677255"/>
            <a:ext cx="1129903" cy="449714"/>
          </a:xfrm>
          <a:prstGeom prst="rect">
            <a:avLst/>
          </a:prstGeom>
          <a:solidFill>
            <a:srgbClr val="FFD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x-none" sz="1350" dirty="0">
              <a:solidFill>
                <a:srgbClr val="FFFFFF"/>
              </a:solidFill>
              <a:highlight>
                <a:srgbClr val="FACF32"/>
              </a:highlight>
              <a:latin typeface="Segoe Print"/>
            </a:endParaRPr>
          </a:p>
        </p:txBody>
      </p:sp>
      <p:sp>
        <p:nvSpPr>
          <p:cNvPr id="23" name="Right Arrow 2">
            <a:hlinkClick r:id="" action="ppaction://noaction"/>
            <a:extLst>
              <a:ext uri="{FF2B5EF4-FFF2-40B4-BE49-F238E27FC236}">
                <a16:creationId xmlns:a16="http://schemas.microsoft.com/office/drawing/2014/main" id="{253912D4-965D-4948-9E74-0AB5D7EE3528}"/>
              </a:ext>
            </a:extLst>
          </p:cNvPr>
          <p:cNvSpPr/>
          <p:nvPr/>
        </p:nvSpPr>
        <p:spPr>
          <a:xfrm>
            <a:off x="7106252" y="3967760"/>
            <a:ext cx="1941897" cy="5834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Segoe Print"/>
            </a:endParaRPr>
          </a:p>
        </p:txBody>
      </p:sp>
      <p:pic>
        <p:nvPicPr>
          <p:cNvPr id="18" name="Picture 17">
            <a:extLst>
              <a:ext uri="{FF2B5EF4-FFF2-40B4-BE49-F238E27FC236}">
                <a16:creationId xmlns:a16="http://schemas.microsoft.com/office/drawing/2014/main" id="{76DFE257-E685-42A1-BBA9-9558BA1DAB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0" y="1191"/>
            <a:ext cx="9144000" cy="514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uom" descr="A insect on the ground&#10;&#10;Description generated with high confidence">
            <a:extLst>
              <a:ext uri="{FF2B5EF4-FFF2-40B4-BE49-F238E27FC236}">
                <a16:creationId xmlns:a16="http://schemas.microsoft.com/office/drawing/2014/main" id="{24B6F9E2-6A23-47FD-8068-6757CA2BA2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29490">
            <a:off x="1280586" y="1776198"/>
            <a:ext cx="722710" cy="69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Hình chữ nhật 8"/>
          <p:cNvSpPr/>
          <p:nvPr/>
        </p:nvSpPr>
        <p:spPr>
          <a:xfrm>
            <a:off x="3031038" y="940597"/>
            <a:ext cx="2314048" cy="1422455"/>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Segoe Print"/>
            </a:endParaRPr>
          </a:p>
        </p:txBody>
      </p:sp>
      <p:pic>
        <p:nvPicPr>
          <p:cNvPr id="10" name="Hình ảnh 9"/>
          <p:cNvPicPr>
            <a:picLocks noChangeAspect="1"/>
          </p:cNvPicPr>
          <p:nvPr/>
        </p:nvPicPr>
        <p:blipFill>
          <a:blip r:embed="rId7"/>
          <a:stretch>
            <a:fillRect/>
          </a:stretch>
        </p:blipFill>
        <p:spPr>
          <a:xfrm>
            <a:off x="3027555" y="903597"/>
            <a:ext cx="2317530" cy="1593056"/>
          </a:xfrm>
          <a:prstGeom prst="rect">
            <a:avLst/>
          </a:prstGeom>
        </p:spPr>
      </p:pic>
      <p:sp>
        <p:nvSpPr>
          <p:cNvPr id="13" name="Hình chữ nhật 12"/>
          <p:cNvSpPr/>
          <p:nvPr/>
        </p:nvSpPr>
        <p:spPr>
          <a:xfrm>
            <a:off x="5595273" y="857846"/>
            <a:ext cx="2380061" cy="1558783"/>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Segoe Print"/>
            </a:endParaRPr>
          </a:p>
        </p:txBody>
      </p:sp>
      <p:pic>
        <p:nvPicPr>
          <p:cNvPr id="24" name="1a">
            <a:extLst>
              <a:ext uri="{FF2B5EF4-FFF2-40B4-BE49-F238E27FC236}">
                <a16:creationId xmlns:a16="http://schemas.microsoft.com/office/drawing/2014/main" id="{AF09AA5A-94A0-4F45-822F-7CE57807E2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1778" y="836579"/>
            <a:ext cx="24098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Hình ảnh 13"/>
          <p:cNvPicPr>
            <a:picLocks noChangeAspect="1"/>
          </p:cNvPicPr>
          <p:nvPr/>
        </p:nvPicPr>
        <p:blipFill>
          <a:blip r:embed="rId10"/>
          <a:stretch>
            <a:fillRect/>
          </a:stretch>
        </p:blipFill>
        <p:spPr>
          <a:xfrm>
            <a:off x="5562198" y="869584"/>
            <a:ext cx="2413136" cy="1564481"/>
          </a:xfrm>
          <a:prstGeom prst="rect">
            <a:avLst/>
          </a:prstGeom>
        </p:spPr>
      </p:pic>
      <p:pic>
        <p:nvPicPr>
          <p:cNvPr id="20" name="2a">
            <a:hlinkClick r:id="" action="ppaction://noaction"/>
            <a:extLst>
              <a:ext uri="{FF2B5EF4-FFF2-40B4-BE49-F238E27FC236}">
                <a16:creationId xmlns:a16="http://schemas.microsoft.com/office/drawing/2014/main" id="{D85083A5-78E3-4632-8C88-C87CAB46E2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42147" y="813184"/>
            <a:ext cx="2403872"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Hình chữ nhật 26"/>
          <p:cNvSpPr/>
          <p:nvPr/>
        </p:nvSpPr>
        <p:spPr>
          <a:xfrm>
            <a:off x="3123332" y="2637146"/>
            <a:ext cx="2160740" cy="1435985"/>
          </a:xfrm>
          <a:prstGeom prst="rect">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Segoe Print"/>
            </a:endParaRPr>
          </a:p>
        </p:txBody>
      </p:sp>
      <p:pic>
        <p:nvPicPr>
          <p:cNvPr id="15" name="Hình ảnh 14"/>
          <p:cNvPicPr>
            <a:picLocks noChangeAspect="1"/>
          </p:cNvPicPr>
          <p:nvPr/>
        </p:nvPicPr>
        <p:blipFill>
          <a:blip r:embed="rId13"/>
          <a:stretch>
            <a:fillRect/>
          </a:stretch>
        </p:blipFill>
        <p:spPr>
          <a:xfrm>
            <a:off x="3123333" y="2607130"/>
            <a:ext cx="2255159" cy="1505292"/>
          </a:xfrm>
          <a:prstGeom prst="rect">
            <a:avLst/>
          </a:prstGeom>
        </p:spPr>
      </p:pic>
      <p:pic>
        <p:nvPicPr>
          <p:cNvPr id="21" name="3a">
            <a:hlinkClick r:id="" action="ppaction://noaction"/>
            <a:extLst>
              <a:ext uri="{FF2B5EF4-FFF2-40B4-BE49-F238E27FC236}">
                <a16:creationId xmlns:a16="http://schemas.microsoft.com/office/drawing/2014/main" id="{2FD11F61-4E1A-4AA5-A3F0-4EF665621A4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12482" y="2570129"/>
            <a:ext cx="2382441"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p:cNvSpPr/>
          <p:nvPr/>
        </p:nvSpPr>
        <p:spPr>
          <a:xfrm>
            <a:off x="5629170" y="2607130"/>
            <a:ext cx="2196454" cy="1547921"/>
          </a:xfrm>
          <a:prstGeom prst="rect">
            <a:avLst/>
          </a:prstGeom>
          <a:blipFill>
            <a:blip r:embed="rId1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a:solidFill>
                <a:srgbClr val="FFFFFF"/>
              </a:solidFill>
              <a:latin typeface="Segoe Print"/>
            </a:endParaRPr>
          </a:p>
        </p:txBody>
      </p:sp>
      <p:pic>
        <p:nvPicPr>
          <p:cNvPr id="28" name="Hình ảnh 27"/>
          <p:cNvPicPr>
            <a:picLocks noChangeAspect="1"/>
          </p:cNvPicPr>
          <p:nvPr/>
        </p:nvPicPr>
        <p:blipFill>
          <a:blip r:embed="rId16"/>
          <a:stretch>
            <a:fillRect/>
          </a:stretch>
        </p:blipFill>
        <p:spPr>
          <a:xfrm>
            <a:off x="5595273" y="2598836"/>
            <a:ext cx="2350746" cy="1564481"/>
          </a:xfrm>
          <a:prstGeom prst="rect">
            <a:avLst/>
          </a:prstGeom>
        </p:spPr>
      </p:pic>
      <p:pic>
        <p:nvPicPr>
          <p:cNvPr id="22" name="4a">
            <a:hlinkClick r:id="" action="ppaction://noaction"/>
            <a:extLst>
              <a:ext uri="{FF2B5EF4-FFF2-40B4-BE49-F238E27FC236}">
                <a16:creationId xmlns:a16="http://schemas.microsoft.com/office/drawing/2014/main" id="{4C341186-3103-4716-AEC6-CD33509C464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76927" y="2570130"/>
            <a:ext cx="2380060" cy="173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8792855"/>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2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8"/>
                                        </p:tgtEl>
                                      </p:cBhvr>
                                    </p:animEffect>
                                    <p:set>
                                      <p:cBhvr>
                                        <p:cTn id="4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7"/>
          <p:cNvGrpSpPr/>
          <p:nvPr/>
        </p:nvGrpSpPr>
        <p:grpSpPr>
          <a:xfrm>
            <a:off x="3711082" y="184766"/>
            <a:ext cx="1401719" cy="309341"/>
            <a:chOff x="0" y="0"/>
            <a:chExt cx="3737918" cy="824909"/>
          </a:xfrm>
        </p:grpSpPr>
        <p:grpSp>
          <p:nvGrpSpPr>
            <p:cNvPr id="8" name="Group 8"/>
            <p:cNvGrpSpPr/>
            <p:nvPr/>
          </p:nvGrpSpPr>
          <p:grpSpPr>
            <a:xfrm>
              <a:off x="0" y="61568"/>
              <a:ext cx="747584" cy="747584"/>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6F"/>
              </a:solidFill>
            </p:spPr>
          </p:sp>
        </p:grpSp>
        <p:sp>
          <p:nvSpPr>
            <p:cNvPr id="10" name="TextBox 10"/>
            <p:cNvSpPr txBox="1"/>
            <p:nvPr/>
          </p:nvSpPr>
          <p:spPr>
            <a:xfrm>
              <a:off x="255211" y="175160"/>
              <a:ext cx="330859" cy="649749"/>
            </a:xfrm>
            <a:prstGeom prst="rect">
              <a:avLst/>
            </a:prstGeom>
          </p:spPr>
          <p:txBody>
            <a:bodyPr lIns="0" tIns="0" rIns="0" bIns="0" rtlCol="0" anchor="t">
              <a:spAutoFit/>
            </a:bodyPr>
            <a:lstStyle/>
            <a:p>
              <a:pPr marL="0" marR="0" lvl="0" indent="0" algn="ctr" defTabSz="457223" rtl="0" eaLnBrk="1" fontAlgn="auto" latinLnBrk="0" hangingPunct="1">
                <a:lnSpc>
                  <a:spcPts val="1876"/>
                </a:lnSpc>
                <a:spcBef>
                  <a:spcPct val="0"/>
                </a:spcBef>
                <a:spcAft>
                  <a:spcPts val="0"/>
                </a:spcAft>
                <a:buClrTx/>
                <a:buSzTx/>
                <a:buFontTx/>
                <a:buNone/>
                <a:tabLst/>
                <a:defRPr/>
              </a:pPr>
              <a:r>
                <a:rPr kumimoji="0" lang="en-US" sz="1563" b="0" i="0" u="none" strike="noStrike" kern="1200" cap="none" spc="0" normalizeH="0" baseline="0" noProof="0" dirty="0">
                  <a:ln>
                    <a:noFill/>
                  </a:ln>
                  <a:solidFill>
                    <a:srgbClr val="FFFEFE"/>
                  </a:solidFill>
                  <a:effectLst/>
                  <a:uLnTx/>
                  <a:uFillTx/>
                  <a:latin typeface="Times New Roman" panose="02020603050405020304" pitchFamily="18" charset="0"/>
                  <a:ea typeface="+mn-ea"/>
                  <a:cs typeface="Times New Roman" panose="02020603050405020304" pitchFamily="18" charset="0"/>
                </a:rPr>
                <a:t>H</a:t>
              </a:r>
            </a:p>
          </p:txBody>
        </p:sp>
        <p:grpSp>
          <p:nvGrpSpPr>
            <p:cNvPr id="11" name="Group 11"/>
            <p:cNvGrpSpPr/>
            <p:nvPr/>
          </p:nvGrpSpPr>
          <p:grpSpPr>
            <a:xfrm>
              <a:off x="747584" y="61568"/>
              <a:ext cx="747584" cy="747584"/>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9BFF"/>
              </a:solidFill>
            </p:spPr>
          </p:sp>
        </p:grpSp>
        <p:grpSp>
          <p:nvGrpSpPr>
            <p:cNvPr id="13" name="Group 13"/>
            <p:cNvGrpSpPr/>
            <p:nvPr/>
          </p:nvGrpSpPr>
          <p:grpSpPr>
            <a:xfrm>
              <a:off x="2990334" y="61568"/>
              <a:ext cx="747584" cy="747584"/>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87B1"/>
              </a:solidFill>
            </p:spPr>
          </p:sp>
        </p:grpSp>
        <p:sp>
          <p:nvSpPr>
            <p:cNvPr id="15" name="TextBox 15"/>
            <p:cNvSpPr txBox="1"/>
            <p:nvPr/>
          </p:nvSpPr>
          <p:spPr>
            <a:xfrm>
              <a:off x="841275" y="137661"/>
              <a:ext cx="560200" cy="649749"/>
            </a:xfrm>
            <a:prstGeom prst="rect">
              <a:avLst/>
            </a:prstGeom>
          </p:spPr>
          <p:txBody>
            <a:bodyPr lIns="0" tIns="0" rIns="0" bIns="0" rtlCol="0" anchor="t">
              <a:spAutoFit/>
            </a:bodyPr>
            <a:lstStyle/>
            <a:p>
              <a:pPr marL="0" marR="0" lvl="0" indent="0" algn="ctr" defTabSz="457223" rtl="0" eaLnBrk="1" fontAlgn="auto" latinLnBrk="0" hangingPunct="1">
                <a:lnSpc>
                  <a:spcPts val="1876"/>
                </a:lnSpc>
                <a:spcBef>
                  <a:spcPct val="0"/>
                </a:spcBef>
                <a:spcAft>
                  <a:spcPts val="0"/>
                </a:spcAft>
                <a:buClrTx/>
                <a:buSzTx/>
                <a:buFontTx/>
                <a:buNone/>
                <a:tabLst/>
                <a:defRPr/>
              </a:pPr>
              <a:r>
                <a:rPr kumimoji="0" lang="en-US" sz="1563" b="0" i="0" u="none" strike="noStrike" kern="1200" cap="none" spc="0" normalizeH="0" baseline="0" noProof="0" dirty="0">
                  <a:ln>
                    <a:noFill/>
                  </a:ln>
                  <a:solidFill>
                    <a:srgbClr val="FFFEFE"/>
                  </a:solidFill>
                  <a:effectLst/>
                  <a:uLnTx/>
                  <a:uFillTx/>
                  <a:latin typeface="Times New Roman" panose="02020603050405020304" pitchFamily="18" charset="0"/>
                  <a:ea typeface="+mn-ea"/>
                  <a:cs typeface="Times New Roman" panose="02020603050405020304" pitchFamily="18" charset="0"/>
                </a:rPr>
                <a:t>E</a:t>
              </a:r>
            </a:p>
          </p:txBody>
        </p:sp>
        <p:sp>
          <p:nvSpPr>
            <p:cNvPr id="16" name="TextBox 16"/>
            <p:cNvSpPr txBox="1"/>
            <p:nvPr/>
          </p:nvSpPr>
          <p:spPr>
            <a:xfrm>
              <a:off x="3084027" y="137661"/>
              <a:ext cx="560200" cy="649749"/>
            </a:xfrm>
            <a:prstGeom prst="rect">
              <a:avLst/>
            </a:prstGeom>
          </p:spPr>
          <p:txBody>
            <a:bodyPr lIns="0" tIns="0" rIns="0" bIns="0" rtlCol="0" anchor="t">
              <a:spAutoFit/>
            </a:bodyPr>
            <a:lstStyle/>
            <a:p>
              <a:pPr marL="0" marR="0" lvl="0" indent="0" algn="ctr" defTabSz="457223" rtl="0" eaLnBrk="1" fontAlgn="auto" latinLnBrk="0" hangingPunct="1">
                <a:lnSpc>
                  <a:spcPts val="1876"/>
                </a:lnSpc>
                <a:spcBef>
                  <a:spcPct val="0"/>
                </a:spcBef>
                <a:spcAft>
                  <a:spcPts val="0"/>
                </a:spcAft>
                <a:buClrTx/>
                <a:buSzTx/>
                <a:buFontTx/>
                <a:buNone/>
                <a:tabLst/>
                <a:defRPr/>
              </a:pPr>
              <a:r>
                <a:rPr kumimoji="0" lang="en-US" sz="1563" b="0" i="0" u="none" strike="noStrike" kern="1200" cap="none" spc="0" normalizeH="0" baseline="0" noProof="0" dirty="0">
                  <a:ln>
                    <a:noFill/>
                  </a:ln>
                  <a:solidFill>
                    <a:srgbClr val="FFFEFE"/>
                  </a:solidFill>
                  <a:effectLst/>
                  <a:uLnTx/>
                  <a:uFillTx/>
                  <a:latin typeface="Times New Roman" panose="02020603050405020304" pitchFamily="18" charset="0"/>
                  <a:ea typeface="+mn-ea"/>
                  <a:cs typeface="Times New Roman" panose="02020603050405020304" pitchFamily="18" charset="0"/>
                </a:rPr>
                <a:t>O</a:t>
              </a:r>
            </a:p>
          </p:txBody>
        </p:sp>
        <p:grpSp>
          <p:nvGrpSpPr>
            <p:cNvPr id="17" name="Group 17"/>
            <p:cNvGrpSpPr/>
            <p:nvPr/>
          </p:nvGrpSpPr>
          <p:grpSpPr>
            <a:xfrm>
              <a:off x="1495167" y="0"/>
              <a:ext cx="747584" cy="74758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E6FF"/>
              </a:solidFill>
            </p:spPr>
          </p:sp>
        </p:grpSp>
        <p:sp>
          <p:nvSpPr>
            <p:cNvPr id="19" name="TextBox 19"/>
            <p:cNvSpPr txBox="1"/>
            <p:nvPr/>
          </p:nvSpPr>
          <p:spPr>
            <a:xfrm>
              <a:off x="1719926" y="76093"/>
              <a:ext cx="298067" cy="649749"/>
            </a:xfrm>
            <a:prstGeom prst="rect">
              <a:avLst/>
            </a:prstGeom>
          </p:spPr>
          <p:txBody>
            <a:bodyPr lIns="0" tIns="0" rIns="0" bIns="0" rtlCol="0" anchor="t">
              <a:spAutoFit/>
            </a:bodyPr>
            <a:lstStyle/>
            <a:p>
              <a:pPr marL="0" marR="0" lvl="0" indent="0" algn="ctr" defTabSz="457223" rtl="0" eaLnBrk="1" fontAlgn="auto" latinLnBrk="0" hangingPunct="1">
                <a:lnSpc>
                  <a:spcPts val="1876"/>
                </a:lnSpc>
                <a:spcBef>
                  <a:spcPct val="0"/>
                </a:spcBef>
                <a:spcAft>
                  <a:spcPts val="0"/>
                </a:spcAft>
                <a:buClrTx/>
                <a:buSzTx/>
                <a:buFontTx/>
                <a:buNone/>
                <a:tabLst/>
                <a:defRPr/>
              </a:pPr>
              <a:r>
                <a:rPr kumimoji="0" lang="en-US" sz="1563" b="0" i="0" u="none" strike="noStrike" kern="1200" cap="none" spc="0" normalizeH="0" baseline="0" noProof="0" dirty="0">
                  <a:ln>
                    <a:noFill/>
                  </a:ln>
                  <a:solidFill>
                    <a:srgbClr val="FFFEFE"/>
                  </a:solidFill>
                  <a:effectLst/>
                  <a:uLnTx/>
                  <a:uFillTx/>
                  <a:latin typeface="Times New Roman" panose="02020603050405020304" pitchFamily="18" charset="0"/>
                  <a:ea typeface="+mn-ea"/>
                  <a:cs typeface="Times New Roman" panose="02020603050405020304" pitchFamily="18" charset="0"/>
                </a:rPr>
                <a:t>L</a:t>
              </a:r>
            </a:p>
          </p:txBody>
        </p:sp>
        <p:grpSp>
          <p:nvGrpSpPr>
            <p:cNvPr id="20" name="Group 20"/>
            <p:cNvGrpSpPr/>
            <p:nvPr/>
          </p:nvGrpSpPr>
          <p:grpSpPr>
            <a:xfrm>
              <a:off x="2242751" y="37227"/>
              <a:ext cx="747584" cy="747584"/>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9EBA1"/>
              </a:solidFill>
            </p:spPr>
          </p:sp>
        </p:grpSp>
        <p:sp>
          <p:nvSpPr>
            <p:cNvPr id="22" name="TextBox 22"/>
            <p:cNvSpPr txBox="1"/>
            <p:nvPr/>
          </p:nvSpPr>
          <p:spPr>
            <a:xfrm>
              <a:off x="2336443" y="108595"/>
              <a:ext cx="560200" cy="649749"/>
            </a:xfrm>
            <a:prstGeom prst="rect">
              <a:avLst/>
            </a:prstGeom>
          </p:spPr>
          <p:txBody>
            <a:bodyPr lIns="0" tIns="0" rIns="0" bIns="0" rtlCol="0" anchor="t">
              <a:spAutoFit/>
            </a:bodyPr>
            <a:lstStyle/>
            <a:p>
              <a:pPr marL="0" marR="0" lvl="0" indent="0" algn="ctr" defTabSz="457223" rtl="0" eaLnBrk="1" fontAlgn="auto" latinLnBrk="0" hangingPunct="1">
                <a:lnSpc>
                  <a:spcPts val="1876"/>
                </a:lnSpc>
                <a:spcBef>
                  <a:spcPct val="0"/>
                </a:spcBef>
                <a:spcAft>
                  <a:spcPts val="0"/>
                </a:spcAft>
                <a:buClrTx/>
                <a:buSzTx/>
                <a:buFontTx/>
                <a:buNone/>
                <a:tabLst/>
                <a:defRPr/>
              </a:pPr>
              <a:r>
                <a:rPr kumimoji="0" lang="en-US" sz="1563" b="0" i="0" u="none" strike="noStrike" kern="1200" cap="none" spc="0" normalizeH="0" baseline="0" noProof="0">
                  <a:ln>
                    <a:noFill/>
                  </a:ln>
                  <a:solidFill>
                    <a:srgbClr val="FFFEFE"/>
                  </a:solidFill>
                  <a:effectLst/>
                  <a:uLnTx/>
                  <a:uFillTx/>
                  <a:latin typeface="Times New Roman" panose="02020603050405020304" pitchFamily="18" charset="0"/>
                  <a:ea typeface="+mn-ea"/>
                  <a:cs typeface="Times New Roman" panose="02020603050405020304" pitchFamily="18" charset="0"/>
                </a:rPr>
                <a:t>L</a:t>
              </a:r>
            </a:p>
          </p:txBody>
        </p:sp>
      </p:grpSp>
      <p:pic>
        <p:nvPicPr>
          <p:cNvPr id="23"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80231">
            <a:off x="231127" y="2397536"/>
            <a:ext cx="415916" cy="415916"/>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0231">
            <a:off x="179572" y="258438"/>
            <a:ext cx="431208" cy="440826"/>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82344">
            <a:off x="117803" y="528741"/>
            <a:ext cx="1174212" cy="384287"/>
          </a:xfrm>
          <a:prstGeom prst="rect">
            <a:avLst/>
          </a:prstGeom>
        </p:spPr>
      </p:pic>
      <p:pic>
        <p:nvPicPr>
          <p:cNvPr id="26" name="Picture 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34252" y="2028600"/>
            <a:ext cx="555299" cy="619502"/>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273635" y="1158970"/>
            <a:ext cx="415916" cy="415916"/>
          </a:xfrm>
          <a:prstGeom prst="rect">
            <a:avLst/>
          </a:prstGeom>
        </p:spPr>
      </p:pic>
      <p:sp>
        <p:nvSpPr>
          <p:cNvPr id="29" name="TextBox 29"/>
          <p:cNvSpPr txBox="1"/>
          <p:nvPr/>
        </p:nvSpPr>
        <p:spPr>
          <a:xfrm>
            <a:off x="1069825" y="490902"/>
            <a:ext cx="6684233" cy="560859"/>
          </a:xfrm>
          <a:prstGeom prst="rect">
            <a:avLst/>
          </a:prstGeom>
        </p:spPr>
        <p:txBody>
          <a:bodyPr lIns="0" tIns="0" rIns="0" bIns="0" rtlCol="0" anchor="t">
            <a:spAutoFit/>
          </a:bodyPr>
          <a:lstStyle/>
          <a:p>
            <a:pPr marL="0" marR="0" lvl="0" indent="0" algn="ctr" defTabSz="457223" rtl="0" eaLnBrk="1" fontAlgn="auto" latinLnBrk="0" hangingPunct="1">
              <a:lnSpc>
                <a:spcPts val="4800"/>
              </a:lnSpc>
              <a:spcBef>
                <a:spcPct val="0"/>
              </a:spcBef>
              <a:spcAft>
                <a:spcPts val="0"/>
              </a:spcAft>
              <a:buClrTx/>
              <a:buSzTx/>
              <a:buFontTx/>
              <a:buNone/>
              <a:tabLst/>
              <a:defRPr/>
            </a:pPr>
            <a:r>
              <a:rPr kumimoji="0" lang="en-US" sz="3300" b="1" i="0" u="none" strike="noStrike" kern="1200" cap="none" spc="-10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Thứ</a:t>
            </a:r>
            <a:r>
              <a:rPr kumimoji="0" lang="en-US" sz="3300" b="1" i="0" u="none" strike="noStrike" kern="1200" cap="none" spc="-10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lang="en-US" sz="3300" b="1" spc="-100" dirty="0" err="1">
                <a:solidFill>
                  <a:srgbClr val="00B050"/>
                </a:solidFill>
                <a:latin typeface="Times New Roman" panose="02020603050405020304" pitchFamily="18" charset="0"/>
                <a:cs typeface="Times New Roman" panose="02020603050405020304" pitchFamily="18" charset="0"/>
              </a:rPr>
              <a:t>năm</a:t>
            </a:r>
            <a:r>
              <a:rPr kumimoji="0" lang="en-US" sz="3300" b="1" i="0" u="none" strike="noStrike" kern="1200" cap="none" spc="-10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300" b="1" i="0" u="none" strike="noStrike" kern="1200" cap="none" spc="-10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ngày</a:t>
            </a:r>
            <a:r>
              <a:rPr kumimoji="0" lang="en-US" sz="3300" b="1" i="0" u="none" strike="noStrike" kern="1200" cap="none" spc="-10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.28  </a:t>
            </a:r>
            <a:r>
              <a:rPr kumimoji="0" lang="en-US" sz="3300" b="1" i="0" u="none" strike="noStrike" kern="1200" cap="none" spc="-10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tháng</a:t>
            </a:r>
            <a:r>
              <a:rPr kumimoji="0" lang="en-US" sz="3300" b="1" i="0" u="none" strike="noStrike" kern="1200" cap="none" spc="-10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lang="en-US" sz="3300" b="1" spc="-100" dirty="0">
                <a:solidFill>
                  <a:srgbClr val="00B050"/>
                </a:solidFill>
                <a:latin typeface="Times New Roman" panose="02020603050405020304" pitchFamily="18" charset="0"/>
                <a:cs typeface="Times New Roman" panose="02020603050405020304" pitchFamily="18" charset="0"/>
              </a:rPr>
              <a:t>3</a:t>
            </a:r>
            <a:r>
              <a:rPr kumimoji="0" lang="en-US" sz="3300" b="1" i="0" u="none" strike="noStrike" kern="1200" cap="none" spc="-10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300" b="1" i="0" u="none" strike="noStrike" kern="1200" cap="none" spc="-10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năm</a:t>
            </a:r>
            <a:r>
              <a:rPr kumimoji="0" lang="en-US" sz="3300" b="1" i="0" u="none" strike="noStrike" kern="1200" cap="none" spc="-10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2024</a:t>
            </a:r>
          </a:p>
        </p:txBody>
      </p:sp>
      <p:sp>
        <p:nvSpPr>
          <p:cNvPr id="35" name="TextBox 29"/>
          <p:cNvSpPr txBox="1"/>
          <p:nvPr/>
        </p:nvSpPr>
        <p:spPr>
          <a:xfrm>
            <a:off x="3037149" y="1036819"/>
            <a:ext cx="2648185" cy="615553"/>
          </a:xfrm>
          <a:prstGeom prst="rect">
            <a:avLst/>
          </a:prstGeom>
          <a:noFill/>
        </p:spPr>
        <p:txBody>
          <a:bodyPr wrap="square" lIns="0" tIns="0" rIns="0" bIns="0" rtlCol="0" anchor="t">
            <a:spAutoFit/>
          </a:bodyPr>
          <a:lstStyle/>
          <a:p>
            <a:pPr marL="0" marR="0" lvl="0" indent="0" algn="ctr" defTabSz="457223" rtl="0" eaLnBrk="1" fontAlgn="auto" latinLnBrk="0" hangingPunct="1">
              <a:lnSpc>
                <a:spcPts val="4800"/>
              </a:lnSpc>
              <a:spcBef>
                <a:spcPct val="0"/>
              </a:spcBef>
              <a:spcAft>
                <a:spcPts val="0"/>
              </a:spcAft>
              <a:buClrTx/>
              <a:buSzTx/>
              <a:buFontTx/>
              <a:buNone/>
              <a:tabLst/>
              <a:defRPr/>
            </a:pPr>
            <a:r>
              <a:rPr kumimoji="0" lang="en-US" sz="3600" b="1" i="0" u="none" strike="noStrike" kern="1200" cap="none" spc="-10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Công</a:t>
            </a:r>
            <a:r>
              <a:rPr kumimoji="0" lang="en-US" sz="3600" b="1" i="0" u="none" strike="noStrike" kern="1200" cap="none" spc="-10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10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nghệ</a:t>
            </a:r>
            <a:endParaRPr kumimoji="0" lang="en-US" sz="3600" b="1" i="0" u="none" strike="noStrike" kern="1200" cap="none" spc="-10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pic>
        <p:nvPicPr>
          <p:cNvPr id="40" name="Picture 39"/>
          <p:cNvPicPr>
            <a:picLocks noChangeAspect="1"/>
          </p:cNvPicPr>
          <p:nvPr/>
        </p:nvPicPr>
        <p:blipFill>
          <a:blip r:embed="rId12"/>
          <a:stretch>
            <a:fillRect/>
          </a:stretch>
        </p:blipFill>
        <p:spPr>
          <a:xfrm>
            <a:off x="256941" y="1574886"/>
            <a:ext cx="416088" cy="416088"/>
          </a:xfrm>
          <a:prstGeom prst="rect">
            <a:avLst/>
          </a:prstGeom>
        </p:spPr>
      </p:pic>
      <p:sp>
        <p:nvSpPr>
          <p:cNvPr id="30" name="TextBox 29"/>
          <p:cNvSpPr txBox="1"/>
          <p:nvPr/>
        </p:nvSpPr>
        <p:spPr>
          <a:xfrm>
            <a:off x="1257350" y="1649919"/>
            <a:ext cx="6739964" cy="545790"/>
          </a:xfrm>
          <a:prstGeom prst="rect">
            <a:avLst/>
          </a:prstGeom>
          <a:noFill/>
        </p:spPr>
        <p:txBody>
          <a:bodyPr wrap="square" lIns="0" tIns="0" rIns="0" bIns="0" rtlCol="0" anchor="t">
            <a:spAutoFit/>
          </a:bodyPr>
          <a:lstStyle/>
          <a:p>
            <a:pPr marL="0" marR="0" lvl="0" indent="0" algn="ctr" defTabSz="457223" rtl="0" eaLnBrk="1" fontAlgn="auto" latinLnBrk="0" hangingPunct="1">
              <a:lnSpc>
                <a:spcPts val="4800"/>
              </a:lnSpc>
              <a:spcBef>
                <a:spcPct val="0"/>
              </a:spcBef>
              <a:spcAft>
                <a:spcPts val="0"/>
              </a:spcAft>
              <a:buClrTx/>
              <a:buSzTx/>
              <a:buFontTx/>
              <a:buNone/>
              <a:tabLst/>
              <a:defRPr/>
            </a:pPr>
            <a:r>
              <a:rPr kumimoji="0" lang="en-US" sz="2800" b="1" i="0" u="none" strike="noStrike" kern="1200" cap="none" spc="-10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10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10: </a:t>
            </a:r>
            <a:r>
              <a:rPr kumimoji="0" lang="en-US" sz="2800" b="1" i="0" u="none" strike="noStrike" kern="1200" cap="none" spc="-10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Đồ</a:t>
            </a:r>
            <a:r>
              <a:rPr kumimoji="0" lang="en-US" sz="2800" b="1" i="0" u="none" strike="noStrike" kern="1200" cap="none" spc="-10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10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chơi</a:t>
            </a:r>
            <a:r>
              <a:rPr kumimoji="0" lang="en-US" sz="2800" b="1" i="0" u="none" strike="noStrike" kern="1200" cap="none" spc="-10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10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dân</a:t>
            </a:r>
            <a:r>
              <a:rPr kumimoji="0" lang="en-US" sz="2800" b="1" i="0" u="none" strike="noStrike" kern="1200" cap="none" spc="-10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10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gian</a:t>
            </a:r>
            <a:r>
              <a:rPr kumimoji="0" lang="en-US" sz="2800" b="1" i="0" u="none" strike="noStrike" kern="1200" cap="none" spc="-10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10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Tiết</a:t>
            </a:r>
            <a:r>
              <a:rPr kumimoji="0" lang="en-US" sz="2800" b="1" i="0" u="none" strike="noStrike" kern="1200" cap="none" spc="-10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10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a:t>
            </a:r>
          </a:p>
        </p:txBody>
      </p:sp>
      <p:pic>
        <p:nvPicPr>
          <p:cNvPr id="28" name="Hình ảnh 27" descr="Tạo hình cắt từ Màn hình"/>
          <p:cNvPicPr>
            <a:picLocks noChangeAspect="1"/>
          </p:cNvPicPr>
          <p:nvPr/>
        </p:nvPicPr>
        <p:blipFill rotWithShape="1">
          <a:blip r:embed="rId13">
            <a:extLst>
              <a:ext uri="{28A0092B-C50C-407E-A947-70E740481C1C}">
                <a14:useLocalDpi xmlns:a14="http://schemas.microsoft.com/office/drawing/2010/main" val="0"/>
              </a:ext>
            </a:extLst>
          </a:blip>
          <a:srcRect l="11962" t="61611" r="68037" b="8737"/>
          <a:stretch/>
        </p:blipFill>
        <p:spPr>
          <a:xfrm>
            <a:off x="651363" y="2872757"/>
            <a:ext cx="1208457" cy="1525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Hình ảnh 30" descr="Tạo hình cắt từ Màn hình"/>
          <p:cNvPicPr>
            <a:picLocks noChangeAspect="1"/>
          </p:cNvPicPr>
          <p:nvPr/>
        </p:nvPicPr>
        <p:blipFill rotWithShape="1">
          <a:blip r:embed="rId13">
            <a:extLst>
              <a:ext uri="{28A0092B-C50C-407E-A947-70E740481C1C}">
                <a14:useLocalDpi xmlns:a14="http://schemas.microsoft.com/office/drawing/2010/main" val="0"/>
              </a:ext>
            </a:extLst>
          </a:blip>
          <a:srcRect l="44423" t="58723" r="37052" b="7389"/>
          <a:stretch/>
        </p:blipFill>
        <p:spPr>
          <a:xfrm>
            <a:off x="7412634" y="2871319"/>
            <a:ext cx="1307939" cy="1596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Hình ảnh 31" descr="Tạo hình cắt từ Màn hình"/>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52238" y="2762651"/>
            <a:ext cx="1366465" cy="1705177"/>
          </a:xfrm>
          <a:prstGeom prst="rect">
            <a:avLst/>
          </a:prstGeom>
        </p:spPr>
      </p:pic>
      <p:pic>
        <p:nvPicPr>
          <p:cNvPr id="33" name="Hình ảnh 32" descr="Tạo hình cắt từ Màn hình"/>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06786" y="2670268"/>
            <a:ext cx="1505994" cy="1797560"/>
          </a:xfrm>
          <a:prstGeom prst="rect">
            <a:avLst/>
          </a:prstGeom>
        </p:spPr>
      </p:pic>
      <p:pic>
        <p:nvPicPr>
          <p:cNvPr id="34" name="Hình ảnh 33" descr="Tạo hình cắt từ Màn hình"/>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00863" y="2803115"/>
            <a:ext cx="1523688" cy="1664713"/>
          </a:xfrm>
          <a:prstGeom prst="rect">
            <a:avLst/>
          </a:prstGeom>
        </p:spPr>
      </p:pic>
    </p:spTree>
    <p:extLst>
      <p:ext uri="{BB962C8B-B14F-4D97-AF65-F5344CB8AC3E}">
        <p14:creationId xmlns:p14="http://schemas.microsoft.com/office/powerpoint/2010/main" val="922761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2"/>
          <a:stretch>
            <a:fillRect/>
          </a:stretch>
        </p:blipFill>
        <p:spPr>
          <a:xfrm>
            <a:off x="1416926" y="348623"/>
            <a:ext cx="448733" cy="440267"/>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2"/>
          <a:stretch>
            <a:fillRect/>
          </a:stretch>
        </p:blipFill>
        <p:spPr>
          <a:xfrm rot="2640825">
            <a:off x="2806622" y="4010905"/>
            <a:ext cx="833535" cy="817808"/>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2"/>
          <a:stretch>
            <a:fillRect/>
          </a:stretch>
        </p:blipFill>
        <p:spPr>
          <a:xfrm rot="20806844">
            <a:off x="7827951" y="502100"/>
            <a:ext cx="833535" cy="817808"/>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2"/>
          <a:stretch>
            <a:fillRect/>
          </a:stretch>
        </p:blipFill>
        <p:spPr>
          <a:xfrm rot="1629158">
            <a:off x="8689346" y="-449395"/>
            <a:ext cx="389001" cy="38166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2"/>
          <a:stretch>
            <a:fillRect/>
          </a:stretch>
        </p:blipFill>
        <p:spPr>
          <a:xfrm rot="1629158">
            <a:off x="-107263" y="3496732"/>
            <a:ext cx="389001" cy="381662"/>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572" y="2532301"/>
            <a:ext cx="2611199" cy="26111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4"/>
          <a:srcRect l="11411" t="28946" r="70326" b="61026"/>
          <a:stretch/>
        </p:blipFill>
        <p:spPr>
          <a:xfrm>
            <a:off x="1038508" y="-692413"/>
            <a:ext cx="1670029" cy="515816"/>
          </a:xfrm>
          <a:prstGeom prst="rect">
            <a:avLst/>
          </a:prstGeom>
        </p:spPr>
      </p:pic>
      <p:pic>
        <p:nvPicPr>
          <p:cNvPr id="31" name="图片 16">
            <a:extLst>
              <a:ext uri="{FF2B5EF4-FFF2-40B4-BE49-F238E27FC236}">
                <a16:creationId xmlns:a16="http://schemas.microsoft.com/office/drawing/2014/main" id="{EF879905-9AB7-4E82-A0D7-2AE0A910A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8726" y="911004"/>
            <a:ext cx="7177851" cy="3969755"/>
          </a:xfrm>
          <a:prstGeom prst="rect">
            <a:avLst/>
          </a:prstGeom>
        </p:spPr>
      </p:pic>
      <p:sp>
        <p:nvSpPr>
          <p:cNvPr id="32" name="TextBox 31">
            <a:extLst>
              <a:ext uri="{FF2B5EF4-FFF2-40B4-BE49-F238E27FC236}">
                <a16:creationId xmlns:a16="http://schemas.microsoft.com/office/drawing/2014/main" id="{B11F5685-8E1D-468C-BA04-32A479A18E3A}"/>
              </a:ext>
            </a:extLst>
          </p:cNvPr>
          <p:cNvSpPr txBox="1"/>
          <p:nvPr/>
        </p:nvSpPr>
        <p:spPr>
          <a:xfrm rot="21360500">
            <a:off x="2904062" y="2199830"/>
            <a:ext cx="5252063" cy="1133965"/>
          </a:xfrm>
          <a:prstGeom prst="rect">
            <a:avLst/>
          </a:prstGeom>
          <a:noFill/>
        </p:spPr>
        <p:txBody>
          <a:bodyPr wrap="square">
            <a:spAutoFit/>
          </a:body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srgbClr val="00B0F0"/>
                </a:solidFill>
                <a:effectLst/>
                <a:uLnTx/>
                <a:uFillTx/>
                <a:latin typeface="Times New Roman" pitchFamily="18" charset="0"/>
                <a:cs typeface="Times New Roman" pitchFamily="18" charset="0"/>
              </a:rPr>
              <a:t>Nhận</a:t>
            </a:r>
            <a:r>
              <a:rPr kumimoji="0" lang="en-US" altLang="zh-CN" sz="2400" b="1" i="0" u="none" strike="noStrike" kern="0" cap="none" spc="0" normalizeH="0" baseline="0" noProof="0" dirty="0">
                <a:ln>
                  <a:noFill/>
                </a:ln>
                <a:solidFill>
                  <a:srgbClr val="00B0F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B0F0"/>
                </a:solidFill>
                <a:effectLst/>
                <a:uLnTx/>
                <a:uFillTx/>
                <a:latin typeface="Times New Roman" pitchFamily="18" charset="0"/>
                <a:cs typeface="Times New Roman" pitchFamily="18" charset="0"/>
              </a:rPr>
              <a:t>biết</a:t>
            </a:r>
            <a:r>
              <a:rPr kumimoji="0" lang="en-US" altLang="zh-CN" sz="2400" b="1" i="0" u="none" strike="noStrike" kern="0" cap="none" spc="0" normalizeH="0" baseline="0" noProof="0" dirty="0">
                <a:ln>
                  <a:noFill/>
                </a:ln>
                <a:solidFill>
                  <a:srgbClr val="00B0F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B0F0"/>
                </a:solidFill>
                <a:effectLst/>
                <a:uLnTx/>
                <a:uFillTx/>
                <a:latin typeface="Times New Roman" pitchFamily="18" charset="0"/>
                <a:cs typeface="Times New Roman" pitchFamily="18" charset="0"/>
              </a:rPr>
              <a:t>và</a:t>
            </a:r>
            <a:r>
              <a:rPr kumimoji="0" lang="en-US" altLang="zh-CN" sz="2400" b="1" i="0" u="none" strike="noStrike" kern="0" cap="none" spc="0" normalizeH="0" baseline="0" noProof="0" dirty="0">
                <a:ln>
                  <a:noFill/>
                </a:ln>
                <a:solidFill>
                  <a:srgbClr val="00B0F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B0F0"/>
                </a:solidFill>
                <a:effectLst/>
                <a:uLnTx/>
                <a:uFillTx/>
                <a:latin typeface="Times New Roman" pitchFamily="18" charset="0"/>
                <a:cs typeface="Times New Roman" pitchFamily="18" charset="0"/>
              </a:rPr>
              <a:t>sử</a:t>
            </a:r>
            <a:r>
              <a:rPr kumimoji="0" lang="en-US" altLang="zh-CN" sz="2400" b="1" i="0" u="none" strike="noStrike" kern="0" cap="none" spc="0" normalizeH="0" baseline="0" noProof="0" dirty="0">
                <a:ln>
                  <a:noFill/>
                </a:ln>
                <a:solidFill>
                  <a:srgbClr val="00B0F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B0F0"/>
                </a:solidFill>
                <a:effectLst/>
                <a:uLnTx/>
                <a:uFillTx/>
                <a:latin typeface="Times New Roman" pitchFamily="18" charset="0"/>
                <a:cs typeface="Times New Roman" pitchFamily="18" charset="0"/>
              </a:rPr>
              <a:t>dụng</a:t>
            </a:r>
            <a:r>
              <a:rPr kumimoji="0" lang="en-US" altLang="zh-CN" sz="2400" b="1" i="0" u="none" strike="noStrike" kern="0" cap="none" spc="0" normalizeH="0" baseline="0" noProof="0" dirty="0">
                <a:ln>
                  <a:noFill/>
                </a:ln>
                <a:solidFill>
                  <a:srgbClr val="00B0F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B0F0"/>
                </a:solidFill>
                <a:effectLst/>
                <a:uLnTx/>
                <a:uFillTx/>
                <a:latin typeface="Times New Roman" pitchFamily="18" charset="0"/>
                <a:cs typeface="Times New Roman" pitchFamily="18" charset="0"/>
              </a:rPr>
              <a:t>một</a:t>
            </a:r>
            <a:r>
              <a:rPr kumimoji="0" lang="en-US" altLang="zh-CN" sz="2400" b="1" i="0" u="none" strike="noStrike" kern="0" cap="none" spc="0" normalizeH="0" baseline="0" noProof="0" dirty="0">
                <a:ln>
                  <a:noFill/>
                </a:ln>
                <a:solidFill>
                  <a:srgbClr val="00B0F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B0F0"/>
                </a:solidFill>
                <a:effectLst/>
                <a:uLnTx/>
                <a:uFillTx/>
                <a:latin typeface="Times New Roman" pitchFamily="18" charset="0"/>
                <a:cs typeface="Times New Roman" pitchFamily="18" charset="0"/>
              </a:rPr>
              <a:t>số</a:t>
            </a:r>
            <a:r>
              <a:rPr kumimoji="0" lang="en-US" altLang="zh-CN" sz="2400" b="1" i="0" u="none" strike="noStrike" kern="0" cap="none" spc="0" normalizeH="0" baseline="0" noProof="0" dirty="0">
                <a:ln>
                  <a:noFill/>
                </a:ln>
                <a:solidFill>
                  <a:srgbClr val="00B0F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B0F0"/>
                </a:solidFill>
                <a:effectLst/>
                <a:uLnTx/>
                <a:uFillTx/>
                <a:latin typeface="Times New Roman" pitchFamily="18" charset="0"/>
                <a:cs typeface="Times New Roman" pitchFamily="18" charset="0"/>
              </a:rPr>
              <a:t>đồ</a:t>
            </a:r>
            <a:r>
              <a:rPr kumimoji="0" lang="en-US" altLang="zh-CN" sz="2400" b="1" i="0" u="none" strike="noStrike" kern="0" cap="none" spc="0" normalizeH="0" baseline="0" noProof="0" dirty="0">
                <a:ln>
                  <a:noFill/>
                </a:ln>
                <a:solidFill>
                  <a:srgbClr val="00B0F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B0F0"/>
                </a:solidFill>
                <a:effectLst/>
                <a:uLnTx/>
                <a:uFillTx/>
                <a:latin typeface="Times New Roman" pitchFamily="18" charset="0"/>
                <a:cs typeface="Times New Roman" pitchFamily="18" charset="0"/>
              </a:rPr>
              <a:t>chơi</a:t>
            </a:r>
            <a:r>
              <a:rPr kumimoji="0" lang="en-US" altLang="zh-CN" sz="2400" b="1" i="0" u="none" strike="noStrike" kern="0" cap="none" spc="0" normalizeH="0" baseline="0" noProof="0" dirty="0">
                <a:ln>
                  <a:noFill/>
                </a:ln>
                <a:solidFill>
                  <a:srgbClr val="00B0F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B0F0"/>
                </a:solidFill>
                <a:effectLst/>
                <a:uLnTx/>
                <a:uFillTx/>
                <a:latin typeface="Times New Roman" pitchFamily="18" charset="0"/>
                <a:cs typeface="Times New Roman" pitchFamily="18" charset="0"/>
              </a:rPr>
              <a:t>dân</a:t>
            </a:r>
            <a:r>
              <a:rPr kumimoji="0" lang="en-US" altLang="zh-CN" sz="2400" b="1" i="0" u="none" strike="noStrike" kern="0" cap="none" spc="0" normalizeH="0" baseline="0" noProof="0" dirty="0">
                <a:ln>
                  <a:noFill/>
                </a:ln>
                <a:solidFill>
                  <a:srgbClr val="00B0F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B0F0"/>
                </a:solidFill>
                <a:effectLst/>
                <a:uLnTx/>
                <a:uFillTx/>
                <a:latin typeface="Times New Roman" pitchFamily="18" charset="0"/>
                <a:cs typeface="Times New Roman" pitchFamily="18" charset="0"/>
              </a:rPr>
              <a:t>gian</a:t>
            </a:r>
            <a:r>
              <a:rPr kumimoji="0" lang="en-US" altLang="zh-CN" sz="2400" b="1" i="0" u="none" strike="noStrike" kern="0" cap="none" spc="0" normalizeH="0" baseline="0" noProof="0" dirty="0">
                <a:ln>
                  <a:noFill/>
                </a:ln>
                <a:solidFill>
                  <a:srgbClr val="00B0F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B0F0"/>
                </a:solidFill>
                <a:effectLst/>
                <a:uLnTx/>
                <a:uFillTx/>
                <a:latin typeface="Times New Roman" pitchFamily="18" charset="0"/>
                <a:cs typeface="Times New Roman" pitchFamily="18" charset="0"/>
              </a:rPr>
              <a:t>phù</a:t>
            </a:r>
            <a:r>
              <a:rPr kumimoji="0" lang="en-US" altLang="zh-CN" sz="2400" b="1" i="0" u="none" strike="noStrike" kern="0" cap="none" spc="0" normalizeH="0" baseline="0" noProof="0" dirty="0">
                <a:ln>
                  <a:noFill/>
                </a:ln>
                <a:solidFill>
                  <a:srgbClr val="00B0F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B0F0"/>
                </a:solidFill>
                <a:effectLst/>
                <a:uLnTx/>
                <a:uFillTx/>
                <a:latin typeface="Times New Roman" pitchFamily="18" charset="0"/>
                <a:cs typeface="Times New Roman" pitchFamily="18" charset="0"/>
              </a:rPr>
              <a:t>hợp</a:t>
            </a:r>
            <a:r>
              <a:rPr kumimoji="0" lang="en-US" altLang="zh-CN" sz="2400" b="1" i="0" u="none" strike="noStrike" kern="0" cap="none" spc="0" normalizeH="0" baseline="0" noProof="0" dirty="0">
                <a:ln>
                  <a:noFill/>
                </a:ln>
                <a:solidFill>
                  <a:srgbClr val="00B0F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B0F0"/>
                </a:solidFill>
                <a:effectLst/>
                <a:uLnTx/>
                <a:uFillTx/>
                <a:latin typeface="Times New Roman" pitchFamily="18" charset="0"/>
                <a:cs typeface="Times New Roman" pitchFamily="18" charset="0"/>
              </a:rPr>
              <a:t>với</a:t>
            </a:r>
            <a:r>
              <a:rPr kumimoji="0" lang="en-US" altLang="zh-CN" sz="2400" b="1" i="0" u="none" strike="noStrike" kern="0" cap="none" spc="0" normalizeH="0" baseline="0" noProof="0" dirty="0">
                <a:ln>
                  <a:noFill/>
                </a:ln>
                <a:solidFill>
                  <a:srgbClr val="00B0F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B0F0"/>
                </a:solidFill>
                <a:effectLst/>
                <a:uLnTx/>
                <a:uFillTx/>
                <a:latin typeface="Times New Roman" pitchFamily="18" charset="0"/>
                <a:cs typeface="Times New Roman" pitchFamily="18" charset="0"/>
              </a:rPr>
              <a:t>lứa</a:t>
            </a:r>
            <a:r>
              <a:rPr kumimoji="0" lang="en-US" altLang="zh-CN" sz="2400" b="1" i="0" u="none" strike="noStrike" kern="0" cap="none" spc="0" normalizeH="0" baseline="0" noProof="0" dirty="0">
                <a:ln>
                  <a:noFill/>
                </a:ln>
                <a:solidFill>
                  <a:srgbClr val="00B0F0"/>
                </a:solidFill>
                <a:effectLst/>
                <a:uLnTx/>
                <a:uFillTx/>
                <a:latin typeface="Times New Roman" pitchFamily="18" charset="0"/>
                <a:cs typeface="Times New Roman" pitchFamily="18" charset="0"/>
              </a:rPr>
              <a:t> </a:t>
            </a:r>
            <a:r>
              <a:rPr kumimoji="0" lang="en-US" altLang="zh-CN" sz="2400" b="1" i="0" u="none" strike="noStrike" kern="0" cap="none" spc="0" normalizeH="0" baseline="0" noProof="0" dirty="0" err="1">
                <a:ln>
                  <a:noFill/>
                </a:ln>
                <a:solidFill>
                  <a:srgbClr val="00B0F0"/>
                </a:solidFill>
                <a:effectLst/>
                <a:uLnTx/>
                <a:uFillTx/>
                <a:latin typeface="Times New Roman" pitchFamily="18" charset="0"/>
                <a:cs typeface="Times New Roman" pitchFamily="18" charset="0"/>
              </a:rPr>
              <a:t>tuổi</a:t>
            </a:r>
            <a:endParaRPr kumimoji="0" lang="en-US" altLang="zh-CN" sz="2400" b="1" i="0" u="none" strike="noStrike" kern="0" cap="none" spc="0" normalizeH="0" baseline="0" noProof="0" dirty="0">
              <a:ln>
                <a:noFill/>
              </a:ln>
              <a:solidFill>
                <a:srgbClr val="00B0F0"/>
              </a:solidFill>
              <a:effectLst/>
              <a:uLnTx/>
              <a:uFillTx/>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5F5551D0-F6E4-42C8-A2E9-FA73132E38F4}"/>
              </a:ext>
            </a:extLst>
          </p:cNvPr>
          <p:cNvPicPr>
            <a:picLocks noChangeAspect="1"/>
          </p:cNvPicPr>
          <p:nvPr/>
        </p:nvPicPr>
        <p:blipFill>
          <a:blip r:embed="rId6"/>
          <a:stretch>
            <a:fillRect/>
          </a:stretch>
        </p:blipFill>
        <p:spPr>
          <a:xfrm>
            <a:off x="2916612" y="175261"/>
            <a:ext cx="3735648" cy="722438"/>
          </a:xfrm>
          <a:prstGeom prst="rect">
            <a:avLst/>
          </a:prstGeom>
        </p:spPr>
      </p:pic>
    </p:spTree>
    <p:extLst>
      <p:ext uri="{BB962C8B-B14F-4D97-AF65-F5344CB8AC3E}">
        <p14:creationId xmlns:p14="http://schemas.microsoft.com/office/powerpoint/2010/main" val="15152409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4889" y="441298"/>
            <a:ext cx="1042668" cy="1696544"/>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293099" y="1732338"/>
            <a:ext cx="6253140" cy="8972163"/>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defTabSz="685800">
                <a:defRPr/>
              </a:pPr>
              <a:endParaRPr lang="en-US" sz="1350">
                <a:solidFill>
                  <a:prstClr val="black"/>
                </a:solidFill>
                <a:latin typeface="等线" panose="020F0502020204030204"/>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defTabSz="685800">
                <a:defRPr/>
              </a:pPr>
              <a:endParaRPr lang="en-US" sz="1350">
                <a:solidFill>
                  <a:prstClr val="black"/>
                </a:solidFill>
                <a:latin typeface="等线" panose="020F0502020204030204"/>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284" y="1107761"/>
            <a:ext cx="4144586" cy="4144586"/>
          </a:xfrm>
          <a:prstGeom prst="rect">
            <a:avLst/>
          </a:prstGeom>
        </p:spPr>
      </p:pic>
      <p:pic>
        <p:nvPicPr>
          <p:cNvPr id="2" name="Picture 1">
            <a:extLst>
              <a:ext uri="{FF2B5EF4-FFF2-40B4-BE49-F238E27FC236}">
                <a16:creationId xmlns:a16="http://schemas.microsoft.com/office/drawing/2014/main" id="{1E794791-D0DA-41DF-BB7D-0CE7D4AA0D39}"/>
              </a:ext>
            </a:extLst>
          </p:cNvPr>
          <p:cNvPicPr>
            <a:picLocks noChangeAspect="1"/>
          </p:cNvPicPr>
          <p:nvPr/>
        </p:nvPicPr>
        <p:blipFill>
          <a:blip r:embed="rId4"/>
          <a:stretch>
            <a:fillRect/>
          </a:stretch>
        </p:blipFill>
        <p:spPr>
          <a:xfrm>
            <a:off x="3399621" y="1769295"/>
            <a:ext cx="4906181" cy="1604911"/>
          </a:xfrm>
          <a:prstGeom prst="rect">
            <a:avLst/>
          </a:prstGeom>
        </p:spPr>
      </p:pic>
    </p:spTree>
    <p:extLst>
      <p:ext uri="{BB962C8B-B14F-4D97-AF65-F5344CB8AC3E}">
        <p14:creationId xmlns:p14="http://schemas.microsoft.com/office/powerpoint/2010/main" val="35651896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9"/>
          <p:cNvSpPr/>
          <p:nvPr/>
        </p:nvSpPr>
        <p:spPr>
          <a:xfrm>
            <a:off x="360887" y="234245"/>
            <a:ext cx="8544645" cy="4675010"/>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panose="020F0502020204030204"/>
            </a:endParaRPr>
          </a:p>
        </p:txBody>
      </p:sp>
      <p:pic>
        <p:nvPicPr>
          <p:cNvPr id="12" name="图片 40"/>
          <p:cNvPicPr>
            <a:picLocks noChangeAspect="1"/>
          </p:cNvPicPr>
          <p:nvPr/>
        </p:nvPicPr>
        <p:blipFill>
          <a:blip r:embed="rId2" cstate="print">
            <a:extLst>
              <a:ext uri="{28A0092B-C50C-407E-A947-70E740481C1C}">
                <a14:useLocalDpi xmlns:a14="http://schemas.microsoft.com/office/drawing/2010/main" val="0"/>
              </a:ext>
            </a:extLst>
          </a:blip>
          <a:srcRect r="79453" b="40138"/>
          <a:stretch>
            <a:fillRect/>
          </a:stretch>
        </p:blipFill>
        <p:spPr>
          <a:xfrm>
            <a:off x="-31950" y="0"/>
            <a:ext cx="1422194" cy="2330439"/>
          </a:xfrm>
          <a:prstGeom prst="rect">
            <a:avLst/>
          </a:prstGeom>
        </p:spPr>
      </p:pic>
      <p:pic>
        <p:nvPicPr>
          <p:cNvPr id="24"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6294" y="2330440"/>
            <a:ext cx="2982401" cy="2982401"/>
          </a:xfrm>
          <a:prstGeom prst="rect">
            <a:avLst/>
          </a:prstGeom>
        </p:spPr>
      </p:pic>
      <p:pic>
        <p:nvPicPr>
          <p:cNvPr id="4" name="Picture 3"/>
          <p:cNvPicPr>
            <a:picLocks noChangeAspect="1"/>
          </p:cNvPicPr>
          <p:nvPr/>
        </p:nvPicPr>
        <p:blipFill>
          <a:blip r:embed="rId4"/>
          <a:stretch>
            <a:fillRect/>
          </a:stretch>
        </p:blipFill>
        <p:spPr>
          <a:xfrm>
            <a:off x="679146" y="779769"/>
            <a:ext cx="8226386" cy="1245801"/>
          </a:xfrm>
          <a:prstGeom prst="rect">
            <a:avLst/>
          </a:prstGeom>
        </p:spPr>
      </p:pic>
      <p:sp>
        <p:nvSpPr>
          <p:cNvPr id="2" name="Hộp Văn bản 1"/>
          <p:cNvSpPr txBox="1"/>
          <p:nvPr/>
        </p:nvSpPr>
        <p:spPr>
          <a:xfrm>
            <a:off x="948931" y="959177"/>
            <a:ext cx="7830220" cy="646331"/>
          </a:xfrm>
          <a:prstGeom prst="rect">
            <a:avLst/>
          </a:prstGeom>
          <a:noFill/>
        </p:spPr>
        <p:txBody>
          <a:bodyPr wrap="non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1. </a:t>
            </a:r>
            <a:r>
              <a:rPr lang="en-US" sz="3600" dirty="0" err="1">
                <a:solidFill>
                  <a:srgbClr val="FF0000"/>
                </a:solidFill>
                <a:latin typeface="Times New Roman" panose="02020603050405020304" pitchFamily="18" charset="0"/>
                <a:cs typeface="Times New Roman" panose="02020603050405020304" pitchFamily="18" charset="0"/>
              </a:rPr>
              <a:t>Một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loại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đồ</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chơi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gian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Việt</a:t>
            </a:r>
            <a:r>
              <a:rPr lang="en-US" sz="3600" dirty="0">
                <a:solidFill>
                  <a:srgbClr val="FF0000"/>
                </a:solidFill>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3122077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9">
            <a:extLst>
              <a:ext uri="{FF2B5EF4-FFF2-40B4-BE49-F238E27FC236}">
                <a16:creationId xmlns:a16="http://schemas.microsoft.com/office/drawing/2014/main" id="{049E5340-DBA1-4EAF-AE7B-FF5355DFE995}"/>
              </a:ext>
            </a:extLst>
          </p:cNvPr>
          <p:cNvPicPr>
            <a:picLocks noChangeAspect="1"/>
          </p:cNvPicPr>
          <p:nvPr/>
        </p:nvPicPr>
        <p:blipFill>
          <a:blip r:embed="rId5"/>
          <a:stretch>
            <a:fillRect/>
          </a:stretch>
        </p:blipFill>
        <p:spPr>
          <a:xfrm>
            <a:off x="-104173" y="936532"/>
            <a:ext cx="3130799" cy="3002681"/>
          </a:xfrm>
          <a:prstGeom prst="rect">
            <a:avLst/>
          </a:prstGeom>
        </p:spPr>
      </p:pic>
      <p:pic>
        <p:nvPicPr>
          <p:cNvPr id="3" name="Hình ảnh 2" descr="Tạo hình cắt từ Màn hình"/>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5298" y="957181"/>
            <a:ext cx="6063420" cy="40669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Đồng hồ đếm ngược 2 phút">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531858" y="3626151"/>
            <a:ext cx="1858738" cy="1045540"/>
          </a:xfrm>
          <a:prstGeom prst="rect">
            <a:avLst/>
          </a:prstGeom>
        </p:spPr>
      </p:pic>
      <p:sp>
        <p:nvSpPr>
          <p:cNvPr id="12" name="TextBox 21">
            <a:extLst>
              <a:ext uri="{FF2B5EF4-FFF2-40B4-BE49-F238E27FC236}">
                <a16:creationId xmlns:a16="http://schemas.microsoft.com/office/drawing/2014/main" id="{82C9E616-CDE0-46C0-9BBB-1CF0BB8C78F7}"/>
              </a:ext>
            </a:extLst>
          </p:cNvPr>
          <p:cNvSpPr txBox="1"/>
          <p:nvPr/>
        </p:nvSpPr>
        <p:spPr>
          <a:xfrm>
            <a:off x="251478" y="238038"/>
            <a:ext cx="8892522" cy="646331"/>
          </a:xfrm>
          <a:prstGeom prst="rect">
            <a:avLst/>
          </a:prstGeom>
          <a:noFill/>
        </p:spPr>
        <p:txBody>
          <a:bodyPr wrap="square" rtlCol="0">
            <a:spAutoFit/>
          </a:bodyPr>
          <a:lstStyle/>
          <a:p>
            <a:pPr lvl="0" algn="just">
              <a:defRPr/>
            </a:pPr>
            <a:r>
              <a:rPr lang="en-US" sz="1800" b="1" dirty="0">
                <a:solidFill>
                  <a:srgbClr val="FF0000"/>
                </a:solidFill>
                <a:latin typeface="Times New Roman" panose="02020603050405020304" pitchFamily="18" charset="0"/>
                <a:cs typeface="Times New Roman" panose="02020603050405020304" pitchFamily="18" charset="0"/>
              </a:rPr>
              <a:t>1. </a:t>
            </a:r>
            <a:r>
              <a:rPr lang="vi-VN" sz="1800" b="1" dirty="0">
                <a:solidFill>
                  <a:srgbClr val="FF0000"/>
                </a:solidFill>
                <a:latin typeface="Times New Roman" panose="02020603050405020304" pitchFamily="18" charset="0"/>
                <a:cs typeface="Times New Roman" panose="02020603050405020304" pitchFamily="18" charset="0"/>
              </a:rPr>
              <a:t>Em </a:t>
            </a:r>
            <a:r>
              <a:rPr lang="vi-VN" sz="1800" b="1" dirty="0" err="1">
                <a:solidFill>
                  <a:srgbClr val="FF0000"/>
                </a:solidFill>
                <a:latin typeface="Times New Roman" panose="02020603050405020304" pitchFamily="18" charset="0"/>
                <a:cs typeface="Times New Roman" panose="02020603050405020304" pitchFamily="18" charset="0"/>
              </a:rPr>
              <a:t>cùng</a:t>
            </a:r>
            <a:r>
              <a:rPr lang="vi-VN" sz="1800" b="1" dirty="0">
                <a:solidFill>
                  <a:srgbClr val="FF0000"/>
                </a:solidFill>
                <a:latin typeface="Times New Roman" panose="02020603050405020304" pitchFamily="18" charset="0"/>
                <a:cs typeface="Times New Roman" panose="02020603050405020304" pitchFamily="18" charset="0"/>
              </a:rPr>
              <a:t> </a:t>
            </a:r>
            <a:r>
              <a:rPr lang="vi-VN" sz="1800" b="1" dirty="0" err="1">
                <a:solidFill>
                  <a:srgbClr val="FF0000"/>
                </a:solidFill>
                <a:latin typeface="Times New Roman" panose="02020603050405020304" pitchFamily="18" charset="0"/>
                <a:cs typeface="Times New Roman" panose="02020603050405020304" pitchFamily="18" charset="0"/>
              </a:rPr>
              <a:t>bạn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quan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sát</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Hình</a:t>
            </a:r>
            <a:r>
              <a:rPr lang="en-US" sz="1800" b="1" dirty="0">
                <a:solidFill>
                  <a:srgbClr val="FF0000"/>
                </a:solidFill>
                <a:latin typeface="Times New Roman" panose="02020603050405020304" pitchFamily="18" charset="0"/>
                <a:cs typeface="Times New Roman" panose="02020603050405020304" pitchFamily="18" charset="0"/>
              </a:rPr>
              <a:t> 1 </a:t>
            </a:r>
            <a:r>
              <a:rPr lang="en-US" sz="1800" b="1" dirty="0" err="1">
                <a:solidFill>
                  <a:srgbClr val="FF0000"/>
                </a:solidFill>
                <a:latin typeface="Times New Roman" panose="02020603050405020304" pitchFamily="18" charset="0"/>
                <a:cs typeface="Times New Roman" panose="02020603050405020304" pitchFamily="18" charset="0"/>
              </a:rPr>
              <a:t>trang</a:t>
            </a:r>
            <a:r>
              <a:rPr lang="en-US" sz="1800" b="1" dirty="0">
                <a:solidFill>
                  <a:srgbClr val="FF0000"/>
                </a:solidFill>
                <a:latin typeface="Times New Roman" panose="02020603050405020304" pitchFamily="18" charset="0"/>
                <a:cs typeface="Times New Roman" panose="02020603050405020304" pitchFamily="18" charset="0"/>
              </a:rPr>
              <a:t> 47 SGK </a:t>
            </a:r>
            <a:r>
              <a:rPr lang="en-US" sz="1800" b="1" dirty="0" err="1">
                <a:solidFill>
                  <a:srgbClr val="FF0000"/>
                </a:solidFill>
                <a:latin typeface="Times New Roman" panose="02020603050405020304" pitchFamily="18" charset="0"/>
                <a:cs typeface="Times New Roman" panose="02020603050405020304" pitchFamily="18" charset="0"/>
              </a:rPr>
              <a:t>và</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thực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hiện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nhiệm</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vụ</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tương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ứng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trong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sách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ghép</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hình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với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tên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thẻ</a:t>
            </a:r>
            <a:r>
              <a:rPr lang="en-US" sz="1800" b="1" dirty="0">
                <a:solidFill>
                  <a:srgbClr val="FF0000"/>
                </a:solidFill>
                <a:latin typeface="Times New Roman" panose="02020603050405020304" pitchFamily="18" charset="0"/>
                <a:cs typeface="Times New Roman" panose="02020603050405020304" pitchFamily="18" charset="0"/>
              </a:rPr>
              <a:t>.</a:t>
            </a:r>
            <a:endPar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spd="med">
    <p:push dir="r"/>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Tạo hình cắt từ Màn hình"/>
          <p:cNvPicPr>
            <a:picLocks noChangeAspect="1"/>
          </p:cNvPicPr>
          <p:nvPr/>
        </p:nvPicPr>
        <p:blipFill rotWithShape="1">
          <a:blip r:embed="rId4">
            <a:extLst>
              <a:ext uri="{28A0092B-C50C-407E-A947-70E740481C1C}">
                <a14:useLocalDpi xmlns:a14="http://schemas.microsoft.com/office/drawing/2010/main" val="0"/>
              </a:ext>
            </a:extLst>
          </a:blip>
          <a:srcRect l="6739" t="21814"/>
          <a:stretch/>
        </p:blipFill>
        <p:spPr>
          <a:xfrm>
            <a:off x="2386068" y="246718"/>
            <a:ext cx="6584311" cy="4700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Hình ảnh 3" descr="Tạo hình cắt từ Màn hình"/>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163" y="387948"/>
            <a:ext cx="1476581" cy="390580"/>
          </a:xfrm>
          <a:prstGeom prst="rect">
            <a:avLst/>
          </a:prstGeom>
        </p:spPr>
      </p:pic>
      <p:pic>
        <p:nvPicPr>
          <p:cNvPr id="7" name="Hình ảnh 6" descr="Tạo hình cắt từ Màn hình"/>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005" y="1046930"/>
            <a:ext cx="1514686" cy="409632"/>
          </a:xfrm>
          <a:prstGeom prst="rect">
            <a:avLst/>
          </a:prstGeom>
        </p:spPr>
      </p:pic>
      <p:pic>
        <p:nvPicPr>
          <p:cNvPr id="8" name="Hình ảnh 7" descr="Tạo hình cắt từ Màn hình"/>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637" y="1724964"/>
            <a:ext cx="1495634" cy="438211"/>
          </a:xfrm>
          <a:prstGeom prst="rect">
            <a:avLst/>
          </a:prstGeom>
        </p:spPr>
      </p:pic>
      <p:pic>
        <p:nvPicPr>
          <p:cNvPr id="9" name="Hình ảnh 8" descr="Tạo hình cắt từ Màn hình"/>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741" y="2522906"/>
            <a:ext cx="1419423" cy="419158"/>
          </a:xfrm>
          <a:prstGeom prst="rect">
            <a:avLst/>
          </a:prstGeom>
        </p:spPr>
      </p:pic>
      <p:pic>
        <p:nvPicPr>
          <p:cNvPr id="13" name="Hình ảnh 12" descr="Tạo hình cắt từ Màn hình"/>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004" y="3318280"/>
            <a:ext cx="1467055" cy="390580"/>
          </a:xfrm>
          <a:prstGeom prst="rect">
            <a:avLst/>
          </a:prstGeom>
        </p:spPr>
      </p:pic>
      <p:pic>
        <p:nvPicPr>
          <p:cNvPr id="14" name="Hình ảnh 13" descr="Tạo hình cắt từ Màn hình"/>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5005" y="4140111"/>
            <a:ext cx="1467055" cy="371527"/>
          </a:xfrm>
          <a:prstGeom prst="rect">
            <a:avLst/>
          </a:prstGeom>
        </p:spPr>
      </p:pic>
    </p:spTree>
    <p:extLst>
      <p:ext uri="{BB962C8B-B14F-4D97-AF65-F5344CB8AC3E}">
        <p14:creationId xmlns:p14="http://schemas.microsoft.com/office/powerpoint/2010/main" val="3223288702"/>
      </p:ext>
    </p:extLst>
  </p:cSld>
  <p:clrMapOvr>
    <a:overrideClrMapping bg1="lt1" tx1="dk1" bg2="lt2" tx2="dk2" accent1="accent1" accent2="accent2" accent3="accent3" accent4="accent4" accent5="accent5" accent6="accent6" hlink="hlink" folHlink="folHlink"/>
  </p:clrMapOvr>
  <p:transition spd="med">
    <p:push dir="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49" presetClass="path" presetSubtype="0" accel="50000" decel="50000" fill="hold" nodeType="clickEffect">
                                  <p:stCondLst>
                                    <p:cond delay="0"/>
                                  </p:stCondLst>
                                  <p:childTnLst>
                                    <p:animMotion origin="layout" path="M 2.5E-6 1.23457E-7 L 0.50538 0.56173 " pathEditMode="relative" rAng="0" ptsTypes="AA">
                                      <p:cBhvr>
                                        <p:cTn id="6" dur="2000" fill="hold"/>
                                        <p:tgtEl>
                                          <p:spTgt spid="7"/>
                                        </p:tgtEl>
                                        <p:attrNameLst>
                                          <p:attrName>ppt_x</p:attrName>
                                          <p:attrName>ppt_y</p:attrName>
                                        </p:attrNameLst>
                                      </p:cBhvr>
                                      <p:rCtr x="25260" y="28086"/>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5.55556E-7 -1.60494E-6 L 0.49497 0.26266 " pathEditMode="relative" rAng="0" ptsTypes="AA">
                                      <p:cBhvr>
                                        <p:cTn id="11" dur="2000" fill="hold"/>
                                        <p:tgtEl>
                                          <p:spTgt spid="4"/>
                                        </p:tgtEl>
                                        <p:attrNameLst>
                                          <p:attrName>ppt_x</p:attrName>
                                          <p:attrName>ppt_y</p:attrName>
                                        </p:attrNameLst>
                                      </p:cBhvr>
                                      <p:rCtr x="24740" y="13117"/>
                                    </p:animMotion>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0 0 L 0.25 0 E" pathEditMode="relative" ptsTypes="">
                                      <p:cBhvr>
                                        <p:cTn id="16" dur="2000" fill="hold"/>
                                        <p:tgtEl>
                                          <p:spTgt spid="8"/>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5.55556E-7 -2.83951E-6 L 0.75625 -0.14691 " pathEditMode="relative" rAng="0" ptsTypes="AA">
                                      <p:cBhvr>
                                        <p:cTn id="21" dur="2000" fill="hold"/>
                                        <p:tgtEl>
                                          <p:spTgt spid="9"/>
                                        </p:tgtEl>
                                        <p:attrNameLst>
                                          <p:attrName>ppt_x</p:attrName>
                                          <p:attrName>ppt_y</p:attrName>
                                        </p:attrNameLst>
                                      </p:cBhvr>
                                      <p:rCtr x="37813" y="-7346"/>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3.33333E-6 -4.69136E-6 L 0.25469 0.11358 " pathEditMode="relative" rAng="0" ptsTypes="AA">
                                      <p:cBhvr>
                                        <p:cTn id="26" dur="2000" fill="hold"/>
                                        <p:tgtEl>
                                          <p:spTgt spid="13"/>
                                        </p:tgtEl>
                                        <p:attrNameLst>
                                          <p:attrName>ppt_x</p:attrName>
                                          <p:attrName>ppt_y</p:attrName>
                                        </p:attrNameLst>
                                      </p:cBhvr>
                                      <p:rCtr x="12726" y="5679"/>
                                    </p:animMotion>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3.33333E-6 6.17284E-7 L 0.75157 -0.03611 " pathEditMode="relative" rAng="0" ptsTypes="AA">
                                      <p:cBhvr>
                                        <p:cTn id="31" dur="2000" fill="hold"/>
                                        <p:tgtEl>
                                          <p:spTgt spid="14"/>
                                        </p:tgtEl>
                                        <p:attrNameLst>
                                          <p:attrName>ppt_x</p:attrName>
                                          <p:attrName>ppt_y</p:attrName>
                                        </p:attrNameLst>
                                      </p:cBhvr>
                                      <p:rCtr x="37569" y="-1821"/>
                                    </p:animMotion>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childTnLst>
        </p:cTn>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6301</TotalTime>
  <Words>328</Words>
  <Application>Microsoft Office PowerPoint</Application>
  <PresentationFormat>On-screen Show (16:9)</PresentationFormat>
  <Paragraphs>39</Paragraphs>
  <Slides>20</Slides>
  <Notes>6</Notes>
  <HiddenSlides>0</HiddenSlides>
  <MMClips>2</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20</vt:i4>
      </vt:variant>
    </vt:vector>
  </HeadingPairs>
  <TitlesOfParts>
    <vt:vector size="42" baseType="lpstr">
      <vt:lpstr>等线</vt:lpstr>
      <vt:lpstr>等线 Light</vt:lpstr>
      <vt:lpstr>微软雅黑</vt:lpstr>
      <vt:lpstr>Arial</vt:lpstr>
      <vt:lpstr>Arial-Rounded</vt:lpstr>
      <vt:lpstr>Calibri</vt:lpstr>
      <vt:lpstr>Calibri Light</vt:lpstr>
      <vt:lpstr>Open Sans</vt:lpstr>
      <vt:lpstr>Segoe Print</vt:lpstr>
      <vt:lpstr>Times New Roman</vt:lpstr>
      <vt:lpstr>VNI-Zap</vt:lpstr>
      <vt:lpstr>字魂59号-创粗黑</vt:lpstr>
      <vt:lpstr>Office 主题​​</vt:lpstr>
      <vt:lpstr>Custom Design</vt:lpstr>
      <vt:lpstr>2_Office Theme</vt:lpstr>
      <vt:lpstr>1_Office 主题</vt:lpstr>
      <vt:lpstr>4_Office 主题​​</vt:lpstr>
      <vt:lpstr>5_Office 主题​​</vt:lpstr>
      <vt:lpstr>2_Office 主题​​</vt:lpstr>
      <vt:lpstr>3_Office Theme</vt:lpstr>
      <vt:lpstr>Office Theme</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Đồ chơi dân gian có nhiều loại, được làm thủ công từ những chất liệu có sãn trong tự nhiên và đời sống của con người như mây, tre, nứa, giấy, bột gạo,...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420</cp:revision>
  <dcterms:created xsi:type="dcterms:W3CDTF">2017-06-11T12:45:34Z</dcterms:created>
  <dcterms:modified xsi:type="dcterms:W3CDTF">2024-03-28T07:21:53Z</dcterms:modified>
</cp:coreProperties>
</file>