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27" r:id="rId3"/>
    <p:sldId id="440" r:id="rId4"/>
    <p:sldId id="441" r:id="rId5"/>
    <p:sldId id="442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1" d="100"/>
          <a:sy n="61" d="100"/>
        </p:scale>
        <p:origin x="19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2667000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MÈO ĐI CÂU CÁ 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4724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92" y="5272441"/>
            <a:ext cx="4062487" cy="28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78598" y="2505780"/>
            <a:ext cx="120396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		BÀI HỌC CỦA GẤU		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43397" y="2498264"/>
              <a:ext cx="8790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08919" y="3812827"/>
            <a:ext cx="1371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2266" y="2889440"/>
            <a:ext cx="645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điếng, hươu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lạch bạch,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352" y="3843604"/>
            <a:ext cx="565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vật, đặc điểm có tiếng bắt đầu bằng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4" t="12963" r="17500" b="7037"/>
          <a:stretch/>
        </p:blipFill>
        <p:spPr>
          <a:xfrm>
            <a:off x="6958791" y="2011680"/>
            <a:ext cx="8814927" cy="67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063" y="342242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vừa tìm được ở bài tập 2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051718" y="5105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M: Sóc con đang trên cây.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9506</TotalTime>
  <Words>187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1058</cp:revision>
  <dcterms:created xsi:type="dcterms:W3CDTF">2008-09-09T22:52:10Z</dcterms:created>
  <dcterms:modified xsi:type="dcterms:W3CDTF">2024-03-31T15:28:27Z</dcterms:modified>
</cp:coreProperties>
</file>