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2"/>
  </p:notesMasterIdLst>
  <p:sldIdLst>
    <p:sldId id="317" r:id="rId2"/>
    <p:sldId id="258" r:id="rId3"/>
    <p:sldId id="318" r:id="rId4"/>
    <p:sldId id="321" r:id="rId5"/>
    <p:sldId id="322" r:id="rId6"/>
    <p:sldId id="261" r:id="rId7"/>
    <p:sldId id="352" r:id="rId8"/>
    <p:sldId id="325" r:id="rId9"/>
    <p:sldId id="327" r:id="rId10"/>
    <p:sldId id="326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51" r:id="rId19"/>
    <p:sldId id="290" r:id="rId20"/>
    <p:sldId id="256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Patrick Hand" panose="00000500000000000000" pitchFamily="2" charset="0"/>
      <p:regular r:id="rId27"/>
    </p:embeddedFont>
    <p:embeddedFont>
      <p:font typeface="Patrick Hand SC" panose="00000500000000000000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0" d="100"/>
          <a:sy n="90" d="100"/>
        </p:scale>
        <p:origin x="102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3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90" y="2238914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043603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biển đông người nhưng người đàn ông lại chú ý đến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506253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 đông người nhưng người đàn ông lại chú ý đến cậu bé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 ông thấy cậu bé đang làm gì? 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908800" cy="185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gần, </a:t>
            </a:r>
            <a:r>
              <a:rPr lang="en-US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thấy cậu bé đang nhặt những con sao biển bị thủy triều đánh dạt lên bờ và thả chúng trở lại với đại dương. 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0736" y="3104563"/>
            <a:ext cx="6860717" cy="1597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làm như vậy 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cậu thấy những con sao biển sắp chết vì thiếu nước, cậu muốn giúp chúng.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3996" y="1336411"/>
            <a:ext cx="47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0065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 gì về việc làm của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23082"/>
            <a:ext cx="6506253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nói: </a:t>
            </a:r>
            <a:r>
              <a:rPr lang="vi-VN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hàng ngàn con sao biển như vậy, liệu cháu có thể giúp được tất cả chúng không?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70307"/>
            <a:ext cx="5079770" cy="11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968191"/>
            <a:ext cx="8273509" cy="583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ngữ nào dưới đây chỉ hoạt động?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5800" y="1751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cúi xuống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1285" y="278958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bộ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5799" y="382735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93385" y="1751810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93384" y="277729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93383" y="388096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bé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354879" y="1751188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354879" y="2777293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biển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54879" y="388096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lại</a:t>
            </a: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1424" y="118763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nào cho biết cậu bé nghĩ việc mình làm là có ích?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14509" y="2692161"/>
            <a:ext cx="6426944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	“ Cháu cũng biết như vậy, nhưng ít nhất thì cháu cũng cứu được những con sao biển này”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 đã làm gì để góp phần giữ gìn môi trường sạch đẹp?</a:t>
            </a:r>
            <a:endParaRPr lang="vi-VN" sz="24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38" y="708642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/>
              <a:t>thank you!</a:t>
            </a:r>
            <a:endParaRPr sz="1150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Here is where your presentation begins</a:t>
            </a: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107" y="235593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về sự khác nhau giữa 2 bức tranh dưới đây: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1" y="740993"/>
            <a:ext cx="3681676" cy="3529214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7" y="697258"/>
            <a:ext cx="3610888" cy="3616684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07" y="4363960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2.</a:t>
            </a:r>
            <a:r>
              <a:rPr lang="en-GB" sz="2400">
                <a:latin typeface="Patrick Hand" panose="020B0604020202020204" charset="0"/>
              </a:rPr>
              <a:t> Theo em, chúng ta nên làm gì để giữ cho biển luôn sạch đẹp?</a:t>
            </a:r>
            <a:endParaRPr lang="en-US" sz="240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 dirty="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20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0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0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 dirty="0">
              <a:latin typeface="Patrick Hand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399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244241" y="1540701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cứu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244241" y="2494767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liên tục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44241" y="3602058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trìu mến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5573" y="1469559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125" y="1568461"/>
            <a:ext cx="83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5572" y="2892911"/>
            <a:ext cx="8530223" cy="137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2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90434" y="16292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82758" y="163622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5334" y="203232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175920" y="302119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26635" y="339271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975" y="1571282"/>
            <a:ext cx="8147406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4350" y="1644288"/>
            <a:ext cx="75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Thủy triều: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58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Dạt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3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899</Words>
  <Application>Microsoft Office PowerPoint</Application>
  <PresentationFormat>Trình chiếu Trên màn hình (16:9)</PresentationFormat>
  <Paragraphs>71</Paragraphs>
  <Slides>20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Times New Roman</vt:lpstr>
      <vt:lpstr>Patrick Hand</vt:lpstr>
      <vt:lpstr>Arial</vt:lpstr>
      <vt:lpstr>Cambria</vt:lpstr>
      <vt:lpstr>Patrick Hand SC</vt:lpstr>
      <vt:lpstr>English Language Grammar Rules by Slidesgo</vt:lpstr>
      <vt:lpstr>Bài 15:  NHỮNG CON SAO BIỂN</vt:lpstr>
      <vt:lpstr>TIẾT 1 + 2</vt:lpstr>
      <vt:lpstr>Bản trình bày PowerPoint</vt:lpstr>
      <vt:lpstr>Bản trình bày PowerPoint</vt:lpstr>
      <vt:lpstr>Bản trình bày PowerPoint</vt:lpstr>
      <vt:lpstr>Luyện đọc từ khó</vt:lpstr>
      <vt:lpstr>Luyện đọc câu dài</vt:lpstr>
      <vt:lpstr>Giải nghĩa từ</vt:lpstr>
      <vt:lpstr>Bản trình bày PowerPoint</vt:lpstr>
      <vt:lpstr>Bản trình bày PowerPoint</vt:lpstr>
      <vt:lpstr>Trả lời câu hỏi</vt:lpstr>
      <vt:lpstr>Trả lời câu hỏi</vt:lpstr>
      <vt:lpstr>Trả lời câu hỏi</vt:lpstr>
      <vt:lpstr>Trả lời câu hỏi</vt:lpstr>
      <vt:lpstr>Trả lời câu hỏi</vt:lpstr>
      <vt:lpstr>Luyện tập theo văn bản đọc</vt:lpstr>
      <vt:lpstr>Luyện tập theo văn bản đọc</vt:lpstr>
      <vt:lpstr>Bản trình bày PowerPoint</vt:lpstr>
      <vt:lpstr>CỦNG CỐ  BÀI HỌC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Lê Đức Hùng</cp:lastModifiedBy>
  <cp:revision>44</cp:revision>
  <dcterms:modified xsi:type="dcterms:W3CDTF">2024-03-24T15:26:28Z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2024-03-24T15:20:54Z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b25879ec-cfac-4e45-a005-38f0272e328a</vt:lpwstr>
  </property>
  <property fmtid="{D5CDD505-2E9C-101B-9397-08002B2CF9AE}" pid="8" name="MSIP_Label_defa4170-0d19-0005-0004-bc88714345d2_ContentBits">
    <vt:lpwstr>0</vt:lpwstr>
  </property>
</Properties>
</file>