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7"/>
  </p:notesMasterIdLst>
  <p:sldIdLst>
    <p:sldId id="260" r:id="rId2"/>
    <p:sldId id="337" r:id="rId3"/>
    <p:sldId id="338" r:id="rId4"/>
    <p:sldId id="339" r:id="rId5"/>
    <p:sldId id="340" r:id="rId6"/>
    <p:sldId id="341" r:id="rId7"/>
    <p:sldId id="342" r:id="rId8"/>
    <p:sldId id="343" r:id="rId9"/>
    <p:sldId id="345" r:id="rId10"/>
    <p:sldId id="346" r:id="rId11"/>
    <p:sldId id="347" r:id="rId12"/>
    <p:sldId id="344" r:id="rId13"/>
    <p:sldId id="348" r:id="rId14"/>
    <p:sldId id="290" r:id="rId15"/>
    <p:sldId id="256" r:id="rId16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HP001 4 hàng" panose="020B0604020202020204" charset="0"/>
      <p:regular r:id="rId22"/>
      <p:bold r:id="rId23"/>
    </p:embeddedFont>
    <p:embeddedFont>
      <p:font typeface="Patrick Hand" panose="00000500000000000000" pitchFamily="2" charset="0"/>
      <p:regular r:id="rId24"/>
    </p:embeddedFont>
    <p:embeddedFont>
      <p:font typeface="Patrick Hand SC" panose="00000500000000000000" pitchFamily="2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95" d="100"/>
          <a:sy n="95" d="100"/>
        </p:scale>
        <p:origin x="8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112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446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102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199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408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36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60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4204885" y="1819453"/>
            <a:ext cx="3713700" cy="1284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800" b="1"/>
              <a:t>TIẾT 3</a:t>
            </a:r>
            <a:endParaRPr sz="8800" b="1"/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834308" y="1233078"/>
            <a:ext cx="3214360" cy="2767294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75139" y="2680569"/>
            <a:ext cx="504172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3200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q, đ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y, b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7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887247" y="2749536"/>
            <a:ext cx="600623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con chữ nào có độ cao 1 ô li?</a:t>
            </a:r>
          </a:p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dấu thanh ở những chữ cái nào?</a:t>
            </a:r>
          </a:p>
        </p:txBody>
      </p:sp>
    </p:spTree>
    <p:extLst>
      <p:ext uri="{BB962C8B-B14F-4D97-AF65-F5344CB8AC3E}">
        <p14:creationId xmlns:p14="http://schemas.microsoft.com/office/powerpoint/2010/main" val="212048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91" y="289795"/>
            <a:ext cx="7032729" cy="45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8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831678" y="927542"/>
            <a:ext cx="350232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4844420" y="927542"/>
            <a:ext cx="371085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5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1977720" y="2234421"/>
            <a:ext cx="5023841" cy="1579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878321" y="1918074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7155347" y="1918073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3791250" y="376083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342" y="3023945"/>
            <a:ext cx="1337730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45899"/>
            <a:ext cx="1293273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38" y="708642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/>
              <a:t>thank you!</a:t>
            </a:r>
            <a:endParaRPr sz="1150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Here is where your presentation begins</a:t>
            </a:r>
            <a:endParaRPr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3830" y="1571864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7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762172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60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7" grpId="0"/>
      <p:bldP spid="4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6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59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43" grpId="0" build="allAtOnce"/>
      <p:bldP spid="44" grpId="0"/>
      <p:bldP spid="45" grpId="0"/>
      <p:bldP spid="46" grpId="0"/>
      <p:bldP spid="46" grpId="1"/>
      <p:bldP spid="47" grpId="0"/>
      <p:bldP spid="4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 nét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 gồm mấy nét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 nét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621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nét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4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6" grpId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015720" y="4187183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318259" y="4008987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4580479" y="261258"/>
            <a:ext cx="3170150" cy="4590523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957813" y="360300"/>
            <a:ext cx="3148159" cy="3002855"/>
            <a:chOff x="700314" y="1752600"/>
            <a:chExt cx="3962400" cy="4508501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91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942"/>
          <a:stretch/>
        </p:blipFill>
        <p:spPr>
          <a:xfrm>
            <a:off x="464457" y="145663"/>
            <a:ext cx="8038523" cy="487478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145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565963" y="260347"/>
            <a:ext cx="3170150" cy="4590523"/>
            <a:chOff x="5268913" y="914400"/>
            <a:chExt cx="2960687" cy="5578475"/>
          </a:xfrm>
        </p:grpSpPr>
        <p:grpSp>
          <p:nvGrpSpPr>
            <p:cNvPr id="6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15" name="Picture 23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31" descr="y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8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18" name="12-Point Star 17"/>
          <p:cNvSpPr/>
          <p:nvPr/>
        </p:nvSpPr>
        <p:spPr>
          <a:xfrm>
            <a:off x="5540779" y="2727020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12-Point Star 18"/>
          <p:cNvSpPr/>
          <p:nvPr/>
        </p:nvSpPr>
        <p:spPr>
          <a:xfrm>
            <a:off x="5540780" y="126362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12-Point Star 19"/>
          <p:cNvSpPr/>
          <p:nvPr/>
        </p:nvSpPr>
        <p:spPr>
          <a:xfrm>
            <a:off x="6563122" y="322845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12-Point Star 20"/>
          <p:cNvSpPr/>
          <p:nvPr/>
        </p:nvSpPr>
        <p:spPr>
          <a:xfrm>
            <a:off x="6557842" y="2731563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" name="Picture 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5425771" y="1448597"/>
            <a:ext cx="1915828" cy="293138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5437671" y="2157920"/>
            <a:ext cx="188459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5427259" y="3406474"/>
            <a:ext cx="1970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1" name="Group 722"/>
          <p:cNvGrpSpPr>
            <a:grpSpLocks/>
          </p:cNvGrpSpPr>
          <p:nvPr/>
        </p:nvGrpSpPr>
        <p:grpSpPr bwMode="auto">
          <a:xfrm>
            <a:off x="5857130" y="1868400"/>
            <a:ext cx="1319363" cy="2324602"/>
            <a:chOff x="4876800" y="381000"/>
            <a:chExt cx="2699955" cy="5959974"/>
          </a:xfrm>
        </p:grpSpPr>
        <p:pic>
          <p:nvPicPr>
            <p:cNvPr id="7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714"/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74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914805" y="457200"/>
            <a:ext cx="2902214" cy="4438357"/>
            <a:chOff x="1447800" y="668956"/>
            <a:chExt cx="3200400" cy="5959475"/>
          </a:xfrm>
        </p:grpSpPr>
        <p:pic>
          <p:nvPicPr>
            <p:cNvPr id="59" name="Picture 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703"/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61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7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1" name="Line 26"/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8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8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714" y="273386"/>
            <a:ext cx="3917806" cy="4629354"/>
          </a:xfrm>
          <a:prstGeom prst="rect">
            <a:avLst/>
          </a:prstGeom>
        </p:spPr>
      </p:pic>
      <p:sp>
        <p:nvSpPr>
          <p:cNvPr id="7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9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3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195</Words>
  <Application>Microsoft Office PowerPoint</Application>
  <PresentationFormat>Trình chiếu Trên màn hình (16:9)</PresentationFormat>
  <Paragraphs>49</Paragraphs>
  <Slides>15</Slides>
  <Notes>9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3" baseType="lpstr">
      <vt:lpstr>Times New Roman</vt:lpstr>
      <vt:lpstr>HP001 4 hàng</vt:lpstr>
      <vt:lpstr>Calibri</vt:lpstr>
      <vt:lpstr>Patrick Hand SC</vt:lpstr>
      <vt:lpstr>Arial</vt:lpstr>
      <vt:lpstr>Patrick Hand</vt:lpstr>
      <vt:lpstr>Cambria</vt:lpstr>
      <vt:lpstr>English Language Grammar Rules by Slidesgo</vt:lpstr>
      <vt:lpstr>Bản trình bày PowerPoint</vt:lpstr>
      <vt:lpstr>Tập viết</vt:lpstr>
      <vt:lpstr>Tập viết</vt:lpstr>
      <vt:lpstr>Tập viết</vt:lpstr>
      <vt:lpstr>Tập viết</vt:lpstr>
      <vt:lpstr>Bản trình bày PowerPoint</vt:lpstr>
      <vt:lpstr>Tập viết</vt:lpstr>
      <vt:lpstr>Tập viết</vt:lpstr>
      <vt:lpstr>Tập viết</vt:lpstr>
      <vt:lpstr>Tập viết</vt:lpstr>
      <vt:lpstr>Tập viết</vt:lpstr>
      <vt:lpstr>Bản trình bày PowerPoint</vt:lpstr>
      <vt:lpstr>Tập viết</vt:lpstr>
      <vt:lpstr>CỦNG CỐ  BÀI HỌC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Lê Đức Hùng</cp:lastModifiedBy>
  <cp:revision>44</cp:revision>
  <dcterms:modified xsi:type="dcterms:W3CDTF">2024-03-24T15:24:59Z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2024-03-24T15:20:54Z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b4c94fc5-d3d2-438c-a04b-55360dbf2ad3</vt:lpwstr>
  </property>
  <property fmtid="{D5CDD505-2E9C-101B-9397-08002B2CF9AE}" pid="7" name="MSIP_Label_defa4170-0d19-0005-0004-bc88714345d2_ActionId">
    <vt:lpwstr>b25879ec-cfac-4e45-a005-38f0272e328a</vt:lpwstr>
  </property>
  <property fmtid="{D5CDD505-2E9C-101B-9397-08002B2CF9AE}" pid="8" name="MSIP_Label_defa4170-0d19-0005-0004-bc88714345d2_ContentBits">
    <vt:lpwstr>0</vt:lpwstr>
  </property>
</Properties>
</file>