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  <p:sldMasterId id="2147483691" r:id="rId3"/>
  </p:sldMasterIdLst>
  <p:notesMasterIdLst>
    <p:notesMasterId r:id="rId24"/>
  </p:notesMasterIdLst>
  <p:sldIdLst>
    <p:sldId id="317" r:id="rId4"/>
    <p:sldId id="258" r:id="rId5"/>
    <p:sldId id="318" r:id="rId6"/>
    <p:sldId id="321" r:id="rId7"/>
    <p:sldId id="353" r:id="rId8"/>
    <p:sldId id="355" r:id="rId9"/>
    <p:sldId id="261" r:id="rId10"/>
    <p:sldId id="352" r:id="rId11"/>
    <p:sldId id="326" r:id="rId12"/>
    <p:sldId id="325" r:id="rId13"/>
    <p:sldId id="354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290" r:id="rId22"/>
    <p:sldId id="256" r:id="rId23"/>
  </p:sldIdLst>
  <p:sldSz cx="9144000" cy="5143500" type="screen16x9"/>
  <p:notesSz cx="6858000" cy="9144000"/>
  <p:embeddedFontLst>
    <p:embeddedFont>
      <p:font typeface="Patrick Hand SC" panose="020B0604020202020204" charset="0"/>
      <p:regular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Patrick Hand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61" d="100"/>
          <a:sy n="61" d="100"/>
        </p:scale>
        <p:origin x="936" y="4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5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94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6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2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0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6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0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99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92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20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53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24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4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71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2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46F6-8615-4F8C-9101-18E16158A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D6CB-0DB6-4B2A-9A13-6842E9B2D5F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41E46F6-8615-4F8C-9101-18E16158AC0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3/24/2024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C4ED6CB-0DB6-4B2A-9A13-6842E9B2D5F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1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41E46F6-8615-4F8C-9101-18E16158AC0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3/24/2024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C4ED6CB-0DB6-4B2A-9A13-6842E9B2D5F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US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59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" y="110361"/>
            <a:ext cx="8875986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dirty="0">
                <a:solidFill>
                  <a:srgbClr val="FB6A2E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dạo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bãi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tục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cúi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nhặt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Tiến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gần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nhặt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thủy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triều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dạt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bờ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đại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dương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 –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sắp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chết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thiếu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nước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liệu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tất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tục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nhặt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cũng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ít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cũng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cứu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mến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nhìn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cứu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Theo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Hạt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giống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tâm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hồn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màu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bao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marL="285750" indent="-285750" algn="just">
              <a:spcBef>
                <a:spcPts val="300"/>
              </a:spcBef>
              <a:buClrTx/>
              <a:buFontTx/>
              <a:buChar char="-"/>
            </a:pP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968191"/>
            <a:ext cx="8273509" cy="583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ngữ nào dưới đây chỉ hoạt động?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800" y="1751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 xuống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1285" y="278958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bộ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5799" y="382735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393385" y="1751810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93384" y="277729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93383" y="388096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bé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354879" y="1751188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354879" y="2777293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biển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54879" y="388096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lại</a:t>
            </a: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F4A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2496" y="141336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Luyện tập theo văn bản đọc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1424" y="118763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văn nào cho biết cậu bé nghĩ việc mình làm là có ích?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314509" y="2692161"/>
            <a:ext cx="6426944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	“ Cháu cũng biết như vậy, nhưng ít nhất thì cháu cũng cứu được những con sao biển này”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619681" y="1504337"/>
            <a:ext cx="6036414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sz="800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79" y="227705"/>
            <a:ext cx="8906167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dirty="0">
                <a:solidFill>
                  <a:srgbClr val="FB6A2E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dạo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bãi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tục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cúi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nhặt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Tiến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gần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nhặt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thủy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triều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dạt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bờ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đại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dương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 –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sắp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chết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thiếu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nước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liệu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tất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tục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nhặt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xuống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5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5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-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cũng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ít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cháu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cũng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cứu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đàn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mến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nhìn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cứu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300"/>
              </a:spcBef>
              <a:buClrTx/>
              <a:buFontTx/>
              <a:buNone/>
            </a:pPr>
            <a:r>
              <a:rPr lang="en-US" sz="2000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Theo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Hạt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giống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tâm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hồn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màu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bao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i="1" spc="-60" dirty="0" err="1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i="1" spc="-60" dirty="0">
                <a:solidFill>
                  <a:sysClr val="windowText" lastClr="0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marL="285750" indent="-285750" algn="just">
              <a:spcBef>
                <a:spcPts val="300"/>
              </a:spcBef>
              <a:buClrTx/>
              <a:buFontTx/>
              <a:buChar char="-"/>
            </a:pP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47" y="99886"/>
            <a:ext cx="8906167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B6A2E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NHỮNG CON SAO BIỂN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 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người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đàn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ông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đang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dạo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bộ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trên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bãi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chiều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xuống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đông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người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,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ông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chú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ý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cậu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bé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cứ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liên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tục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cúi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xuống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nhặt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gì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đó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lên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rồi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thả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xuống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Tiến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gần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hơn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,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ông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thấy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cậu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bé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đang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nhặt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những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con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sao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thủy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triều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đánh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dạt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lên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bờ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thả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chúng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trở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về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đại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dương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-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Cháu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đang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làm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gì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vậy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 –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Người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đàn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ông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hỏi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Cậu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bé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trả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lời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-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Những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con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sao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này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sắp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chết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vì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thiếu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nước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,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cháu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muốn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giúp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chúng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-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Có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hàng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ngàn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con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sao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vậy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,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liệu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cháu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có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thể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giúp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được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tất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cả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chúng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không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Cậu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bé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vẫn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tiếp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tục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nhặt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những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con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sao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khác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thả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xuống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nói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người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đàn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5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ông</a:t>
            </a:r>
            <a:r>
              <a:rPr kumimoji="0" lang="en-US" sz="19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-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Cháu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cũng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biết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vậy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,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ít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nhất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cháu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cũng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cứu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được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những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con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sao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này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Người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đàn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ông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trìu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mến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nhìn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cậu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bé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cậu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cứu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những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con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sao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0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biển</a:t>
            </a: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Theo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Hạt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giống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tâm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hồn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Phép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màu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có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giá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bao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1900" b="1" i="1" u="none" strike="noStrike" kern="0" cap="none" spc="-6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kumimoji="0" lang="en-US" sz="1900" b="1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726" y="334593"/>
            <a:ext cx="400692" cy="421240"/>
          </a:xfrm>
          <a:prstGeom prst="ellipse">
            <a:avLst/>
          </a:prstGeom>
          <a:solidFill>
            <a:srgbClr val="C2F2FF"/>
          </a:solidFill>
          <a:ln w="25400" cap="flat" cmpd="sng" algn="ctr">
            <a:solidFill>
              <a:srgbClr val="FB88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B6A2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5093" y="2011585"/>
            <a:ext cx="400692" cy="421240"/>
          </a:xfrm>
          <a:prstGeom prst="ellipse">
            <a:avLst/>
          </a:prstGeom>
          <a:solidFill>
            <a:srgbClr val="C2F2FF"/>
          </a:solidFill>
          <a:ln w="25400" cap="flat" cmpd="sng" algn="ctr">
            <a:solidFill>
              <a:srgbClr val="FB88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B6A2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497" y="3220119"/>
            <a:ext cx="400692" cy="421240"/>
          </a:xfrm>
          <a:prstGeom prst="ellipse">
            <a:avLst/>
          </a:prstGeom>
          <a:solidFill>
            <a:srgbClr val="C2F2FF"/>
          </a:solidFill>
          <a:ln w="25400" cap="flat" cmpd="sng" algn="ctr">
            <a:solidFill>
              <a:srgbClr val="FB88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B6A2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67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244241" y="1540701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44241" y="2494767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241" y="3602058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306446" y="2000775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416162" y="1999857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555351" y="374023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659582" y="3778309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1067</Words>
  <Application>Microsoft Office PowerPoint</Application>
  <PresentationFormat>On-screen Show (16:9)</PresentationFormat>
  <Paragraphs>81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Patrick Hand SC</vt:lpstr>
      <vt:lpstr>Cambria</vt:lpstr>
      <vt:lpstr>Patrick Hand</vt:lpstr>
      <vt:lpstr>Calibri</vt:lpstr>
      <vt:lpstr>Times New Roman</vt:lpstr>
      <vt:lpstr>English Language Grammar Rules by Slidesgo</vt:lpstr>
      <vt:lpstr>Office Theme</vt:lpstr>
      <vt:lpstr>1_Office Theme</vt:lpstr>
      <vt:lpstr>Bài 15:  NHỮNG CON SAO BIỂN</vt:lpstr>
      <vt:lpstr>TIẾT 1 + 2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PowerPoint Presentation</vt:lpstr>
      <vt:lpstr>Giải nghĩa từ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Luyện tập theo văn bản đọc</vt:lpstr>
      <vt:lpstr>Luyện tập theo văn bản đọc</vt:lpstr>
      <vt:lpstr>VẬN DỤNG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49</cp:revision>
  <dcterms:modified xsi:type="dcterms:W3CDTF">2024-03-24T14:11:38Z</dcterms:modified>
</cp:coreProperties>
</file>