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media/audio2.wav" ContentType="audio/wav"/>
  <Override PartName="/ppt/media/audio3.wav" ContentType="audio/wav"/>
  <Override PartName="/ppt/notesSlides/notesSlide2.xml" ContentType="application/vnd.openxmlformats-officedocument.presentationml.notesSlide+xml"/>
  <Override PartName="/ppt/media/audio4.wav" ContentType="audio/wav"/>
  <Override PartName="/ppt/notesSlides/notesSlide3.xml" ContentType="application/vnd.openxmlformats-officedocument.presentationml.notesSlide+xml"/>
  <Override PartName="/ppt/media/audio5.wav" ContentType="audio/wav"/>
  <Override PartName="/ppt/media/audio6.wav" ContentType="audio/wav"/>
  <Override PartName="/ppt/notesSlides/notesSlide4.xml" ContentType="application/vnd.openxmlformats-officedocument.presentationml.notesSlide+xml"/>
  <Override PartName="/ppt/media/audio7.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dia/audio40.wav" ContentType="audio/wav"/>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797" r:id="rId2"/>
    <p:sldMasterId id="2147483862" r:id="rId3"/>
    <p:sldMasterId id="2147483903" r:id="rId4"/>
    <p:sldMasterId id="2147484024" r:id="rId5"/>
    <p:sldMasterId id="2147484050" r:id="rId6"/>
  </p:sldMasterIdLst>
  <p:notesMasterIdLst>
    <p:notesMasterId r:id="rId35"/>
  </p:notesMasterIdLst>
  <p:sldIdLst>
    <p:sldId id="872" r:id="rId7"/>
    <p:sldId id="1021" r:id="rId8"/>
    <p:sldId id="1022" r:id="rId9"/>
    <p:sldId id="1023" r:id="rId10"/>
    <p:sldId id="1024" r:id="rId11"/>
    <p:sldId id="1025" r:id="rId12"/>
    <p:sldId id="1026" r:id="rId13"/>
    <p:sldId id="1027" r:id="rId14"/>
    <p:sldId id="1028" r:id="rId15"/>
    <p:sldId id="1001" r:id="rId16"/>
    <p:sldId id="1003" r:id="rId17"/>
    <p:sldId id="1004" r:id="rId18"/>
    <p:sldId id="1008" r:id="rId19"/>
    <p:sldId id="1010" r:id="rId20"/>
    <p:sldId id="1011" r:id="rId21"/>
    <p:sldId id="1019" r:id="rId22"/>
    <p:sldId id="1009" r:id="rId23"/>
    <p:sldId id="1014" r:id="rId24"/>
    <p:sldId id="1015" r:id="rId25"/>
    <p:sldId id="1016" r:id="rId26"/>
    <p:sldId id="1017" r:id="rId27"/>
    <p:sldId id="1000" r:id="rId28"/>
    <p:sldId id="1020" r:id="rId29"/>
    <p:sldId id="765" r:id="rId30"/>
    <p:sldId id="439" r:id="rId31"/>
    <p:sldId id="1029" r:id="rId32"/>
    <p:sldId id="389" r:id="rId33"/>
    <p:sldId id="1030" r:id="rId34"/>
  </p:sldIdLst>
  <p:sldSz cx="9144000" cy="5143500" type="screen16x9"/>
  <p:notesSz cx="6858000" cy="9144000"/>
  <p:custDataLst>
    <p:tags r:id="rId36"/>
  </p:custDataLst>
  <p:defaultTextStyle>
    <a:defPPr>
      <a:defRPr lang="zh-CN"/>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E2EB0F-6D2D-48D0-8D5F-778B15A80266}">
          <p14:sldIdLst>
            <p14:sldId id="872"/>
            <p14:sldId id="1021"/>
            <p14:sldId id="1022"/>
            <p14:sldId id="1023"/>
            <p14:sldId id="1024"/>
            <p14:sldId id="1025"/>
            <p14:sldId id="1026"/>
            <p14:sldId id="1027"/>
            <p14:sldId id="1028"/>
            <p14:sldId id="1001"/>
            <p14:sldId id="1003"/>
            <p14:sldId id="1004"/>
            <p14:sldId id="1008"/>
            <p14:sldId id="1010"/>
            <p14:sldId id="1011"/>
            <p14:sldId id="1019"/>
            <p14:sldId id="1009"/>
            <p14:sldId id="1014"/>
            <p14:sldId id="1015"/>
            <p14:sldId id="1016"/>
            <p14:sldId id="1017"/>
            <p14:sldId id="1000"/>
            <p14:sldId id="1020"/>
            <p14:sldId id="765"/>
          </p14:sldIdLst>
        </p14:section>
        <p14:section name="Untitled Section" id="{684F6D74-326A-40AB-B802-30D745D1CEE6}">
          <p14:sldIdLst>
            <p14:sldId id="439"/>
            <p14:sldId id="1029"/>
            <p14:sldId id="389"/>
            <p14:sldId id="1030"/>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DFFDB"/>
    <a:srgbClr val="FFD1D1"/>
    <a:srgbClr val="FFAFAF"/>
    <a:srgbClr val="FFE79B"/>
    <a:srgbClr val="C44053"/>
    <a:srgbClr val="C83C49"/>
    <a:srgbClr val="B8E08C"/>
    <a:srgbClr val="FCFDCF"/>
    <a:srgbClr val="226668"/>
    <a:srgbClr val="FFDA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6068F-8954-4C6D-8636-4D0907667790}" v="65" dt="2021-05-03T07:58:36.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8" autoAdjust="0"/>
    <p:restoredTop sz="78883" autoAdjust="0"/>
  </p:normalViewPr>
  <p:slideViewPr>
    <p:cSldViewPr>
      <p:cViewPr varScale="1">
        <p:scale>
          <a:sx n="48" d="100"/>
          <a:sy n="48" d="100"/>
        </p:scale>
        <p:origin x="1038" y="4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4" d="100"/>
          <a:sy n="54" d="100"/>
        </p:scale>
        <p:origin x="-284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ệt Nguyễn Tuấn" userId="d981edae82e38790" providerId="LiveId" clId="{0CD6068F-8954-4C6D-8636-4D0907667790}"/>
    <pc:docChg chg="modSld">
      <pc:chgData name="Kiệt Nguyễn Tuấn" userId="d981edae82e38790" providerId="LiveId" clId="{0CD6068F-8954-4C6D-8636-4D0907667790}" dt="2021-05-03T07:58:36.722" v="65" actId="20577"/>
      <pc:docMkLst>
        <pc:docMk/>
      </pc:docMkLst>
      <pc:sldChg chg="modSp">
        <pc:chgData name="Kiệt Nguyễn Tuấn" userId="d981edae82e38790" providerId="LiveId" clId="{0CD6068F-8954-4C6D-8636-4D0907667790}" dt="2021-05-03T07:58:36.722" v="65" actId="20577"/>
        <pc:sldMkLst>
          <pc:docMk/>
          <pc:sldMk cId="0" sldId="280"/>
        </pc:sldMkLst>
        <pc:spChg chg="mod">
          <ac:chgData name="Kiệt Nguyễn Tuấn" userId="d981edae82e38790" providerId="LiveId" clId="{0CD6068F-8954-4C6D-8636-4D0907667790}" dt="2021-05-03T07:58:36.722" v="65" actId="20577"/>
          <ac:spMkLst>
            <pc:docMk/>
            <pc:sldMk cId="0" sldId="280"/>
            <ac:spMk id="49" creationId="{00000000-0000-0000-0000-000000000000}"/>
          </ac:spMkLst>
        </pc:spChg>
      </pc:sldChg>
      <pc:sldChg chg="modSp mod">
        <pc:chgData name="Kiệt Nguyễn Tuấn" userId="d981edae82e38790" providerId="LiveId" clId="{0CD6068F-8954-4C6D-8636-4D0907667790}" dt="2021-05-03T07:56:50.196" v="52" actId="14100"/>
        <pc:sldMkLst>
          <pc:docMk/>
          <pc:sldMk cId="0" sldId="309"/>
        </pc:sldMkLst>
        <pc:spChg chg="mod">
          <ac:chgData name="Kiệt Nguyễn Tuấn" userId="d981edae82e38790" providerId="LiveId" clId="{0CD6068F-8954-4C6D-8636-4D0907667790}" dt="2021-05-03T07:56:50.196" v="52" actId="14100"/>
          <ac:spMkLst>
            <pc:docMk/>
            <pc:sldMk cId="0" sldId="309"/>
            <ac:spMk id="2" creationId="{00000000-0000-0000-0000-000000000000}"/>
          </ac:spMkLst>
        </pc:spChg>
      </pc:sldChg>
      <pc:sldChg chg="modSp">
        <pc:chgData name="Kiệt Nguyễn Tuấn" userId="d981edae82e38790" providerId="LiveId" clId="{0CD6068F-8954-4C6D-8636-4D0907667790}" dt="2021-05-03T07:58:08.478" v="63" actId="20577"/>
        <pc:sldMkLst>
          <pc:docMk/>
          <pc:sldMk cId="0" sldId="326"/>
        </pc:sldMkLst>
        <pc:spChg chg="mod">
          <ac:chgData name="Kiệt Nguyễn Tuấn" userId="d981edae82e38790" providerId="LiveId" clId="{0CD6068F-8954-4C6D-8636-4D0907667790}" dt="2021-05-03T07:58:08.478" v="63" actId="20577"/>
          <ac:spMkLst>
            <pc:docMk/>
            <pc:sldMk cId="0" sldId="326"/>
            <ac:spMk id="5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374544-038A-4DA6-A177-193C9C327478}" type="datetimeFigureOut">
              <a:rPr lang="zh-CN" altLang="en-US" smtClean="0"/>
              <a:t>2024/3/24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71AD9-BB67-40C7-8A36-6292A9008BE4}" type="slidenum">
              <a:rPr lang="zh-CN" altLang="en-US" smtClean="0"/>
              <a:t>‹#›</a:t>
            </a:fld>
            <a:endParaRPr lang="zh-CN" altLang="en-US"/>
          </a:p>
        </p:txBody>
      </p:sp>
    </p:spTree>
    <p:extLst>
      <p:ext uri="{BB962C8B-B14F-4D97-AF65-F5344CB8AC3E}">
        <p14:creationId xmlns:p14="http://schemas.microsoft.com/office/powerpoint/2010/main" val="436752365"/>
      </p:ext>
    </p:extLst>
  </p:cSld>
  <p:clrMap bg1="lt1" tx1="dk1" bg2="lt2" tx2="dk2" accent1="accent1" accent2="accent2" accent3="accent3" accent4="accent4" accent5="accent5" accent6="accent6" hlink="hlink" folHlink="folHlink"/>
  <p:notesStyle>
    <a:lvl1pPr marL="0" algn="l" defTabSz="914288" rtl="0" eaLnBrk="1" latinLnBrk="0" hangingPunct="1">
      <a:defRPr sz="1200" kern="1200">
        <a:solidFill>
          <a:schemeClr val="tx1"/>
        </a:solidFill>
        <a:latin typeface="+mn-lt"/>
        <a:ea typeface="+mn-ea"/>
        <a:cs typeface="+mn-cs"/>
      </a:defRPr>
    </a:lvl1pPr>
    <a:lvl2pPr marL="457142" algn="l" defTabSz="914288" rtl="0" eaLnBrk="1" latinLnBrk="0" hangingPunct="1">
      <a:defRPr sz="1200" kern="1200">
        <a:solidFill>
          <a:schemeClr val="tx1"/>
        </a:solidFill>
        <a:latin typeface="+mn-lt"/>
        <a:ea typeface="+mn-ea"/>
        <a:cs typeface="+mn-cs"/>
      </a:defRPr>
    </a:lvl2pPr>
    <a:lvl3pPr marL="914288" algn="l" defTabSz="914288" rtl="0" eaLnBrk="1" latinLnBrk="0" hangingPunct="1">
      <a:defRPr sz="1200" kern="1200">
        <a:solidFill>
          <a:schemeClr val="tx1"/>
        </a:solidFill>
        <a:latin typeface="+mn-lt"/>
        <a:ea typeface="+mn-ea"/>
        <a:cs typeface="+mn-cs"/>
      </a:defRPr>
    </a:lvl3pPr>
    <a:lvl4pPr marL="1371430" algn="l" defTabSz="914288" rtl="0" eaLnBrk="1" latinLnBrk="0" hangingPunct="1">
      <a:defRPr sz="1200" kern="1200">
        <a:solidFill>
          <a:schemeClr val="tx1"/>
        </a:solidFill>
        <a:latin typeface="+mn-lt"/>
        <a:ea typeface="+mn-ea"/>
        <a:cs typeface="+mn-cs"/>
      </a:defRPr>
    </a:lvl4pPr>
    <a:lvl5pPr marL="1828574" algn="l" defTabSz="914288" rtl="0" eaLnBrk="1" latinLnBrk="0" hangingPunct="1">
      <a:defRPr sz="1200" kern="1200">
        <a:solidFill>
          <a:schemeClr val="tx1"/>
        </a:solidFill>
        <a:latin typeface="+mn-lt"/>
        <a:ea typeface="+mn-ea"/>
        <a:cs typeface="+mn-cs"/>
      </a:defRPr>
    </a:lvl5pPr>
    <a:lvl6pPr marL="2285715" algn="l" defTabSz="914288" rtl="0" eaLnBrk="1" latinLnBrk="0" hangingPunct="1">
      <a:defRPr sz="1200" kern="1200">
        <a:solidFill>
          <a:schemeClr val="tx1"/>
        </a:solidFill>
        <a:latin typeface="+mn-lt"/>
        <a:ea typeface="+mn-ea"/>
        <a:cs typeface="+mn-cs"/>
      </a:defRPr>
    </a:lvl6pPr>
    <a:lvl7pPr marL="2742857" algn="l" defTabSz="914288" rtl="0" eaLnBrk="1" latinLnBrk="0" hangingPunct="1">
      <a:defRPr sz="1200" kern="1200">
        <a:solidFill>
          <a:schemeClr val="tx1"/>
        </a:solidFill>
        <a:latin typeface="+mn-lt"/>
        <a:ea typeface="+mn-ea"/>
        <a:cs typeface="+mn-cs"/>
      </a:defRPr>
    </a:lvl7pPr>
    <a:lvl8pPr marL="3200000" algn="l" defTabSz="914288" rtl="0" eaLnBrk="1" latinLnBrk="0" hangingPunct="1">
      <a:defRPr sz="1200" kern="1200">
        <a:solidFill>
          <a:schemeClr val="tx1"/>
        </a:solidFill>
        <a:latin typeface="+mn-lt"/>
        <a:ea typeface="+mn-ea"/>
        <a:cs typeface="+mn-cs"/>
      </a:defRPr>
    </a:lvl8pPr>
    <a:lvl9pPr marL="3657143" algn="l" defTabSz="9142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extLst>
      <p:ext uri="{BB962C8B-B14F-4D97-AF65-F5344CB8AC3E}">
        <p14:creationId xmlns:p14="http://schemas.microsoft.com/office/powerpoint/2010/main" val="122605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080E0C2-0D4A-4881-ADBA-8A3F58F5279E}" type="slidenum">
              <a:rPr lang="zh-CN" altLang="en-US" smtClean="0">
                <a:solidFill>
                  <a:prstClr val="black"/>
                </a:solidFill>
              </a:rPr>
              <a:pPr>
                <a:defRPr/>
              </a:pPr>
              <a:t>2</a:t>
            </a:fld>
            <a:endParaRPr lang="zh-CN" altLang="en-US">
              <a:solidFill>
                <a:prstClr val="black"/>
              </a:solidFill>
            </a:endParaRPr>
          </a:p>
        </p:txBody>
      </p:sp>
    </p:spTree>
    <p:extLst>
      <p:ext uri="{BB962C8B-B14F-4D97-AF65-F5344CB8AC3E}">
        <p14:creationId xmlns:p14="http://schemas.microsoft.com/office/powerpoint/2010/main" val="4068384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25</a:t>
            </a:fld>
            <a:endParaRPr lang="zh-CN" altLang="en-US"/>
          </a:p>
        </p:txBody>
      </p:sp>
    </p:spTree>
    <p:extLst>
      <p:ext uri="{BB962C8B-B14F-4D97-AF65-F5344CB8AC3E}">
        <p14:creationId xmlns:p14="http://schemas.microsoft.com/office/powerpoint/2010/main" val="2015321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8"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01215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8"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973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3</a:t>
            </a:fld>
            <a:endParaRPr lang="zh-CN" altLang="en-US"/>
          </a:p>
        </p:txBody>
      </p:sp>
    </p:spTree>
    <p:extLst>
      <p:ext uri="{BB962C8B-B14F-4D97-AF65-F5344CB8AC3E}">
        <p14:creationId xmlns:p14="http://schemas.microsoft.com/office/powerpoint/2010/main" val="1695267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4</a:t>
            </a:fld>
            <a:endParaRPr lang="zh-CN" altLang="en-US"/>
          </a:p>
        </p:txBody>
      </p:sp>
    </p:spTree>
    <p:extLst>
      <p:ext uri="{BB962C8B-B14F-4D97-AF65-F5344CB8AC3E}">
        <p14:creationId xmlns:p14="http://schemas.microsoft.com/office/powerpoint/2010/main" val="3276164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9</a:t>
            </a:fld>
            <a:endParaRPr lang="zh-CN" altLang="en-US"/>
          </a:p>
        </p:txBody>
      </p:sp>
    </p:spTree>
    <p:extLst>
      <p:ext uri="{BB962C8B-B14F-4D97-AF65-F5344CB8AC3E}">
        <p14:creationId xmlns:p14="http://schemas.microsoft.com/office/powerpoint/2010/main" val="1345203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24"/>
            <a:ext cx="7772400" cy="1101725"/>
          </a:xfrm>
          <a:prstGeom prst="rect">
            <a:avLst/>
          </a:prstGeom>
        </p:spPr>
        <p:txBody>
          <a:bodyPr lIns="91430" tIns="45715" rIns="91430" bIns="45715"/>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lIns="91430" tIns="45715" rIns="91430" bIns="45715"/>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29" indent="0" algn="ctr">
              <a:buNone/>
              <a:defRPr>
                <a:solidFill>
                  <a:schemeClr val="tx1">
                    <a:tint val="75000"/>
                  </a:schemeClr>
                </a:solidFill>
              </a:defRPr>
            </a:lvl5pPr>
            <a:lvl6pPr marL="2285658" indent="0" algn="ctr">
              <a:buNone/>
              <a:defRPr>
                <a:solidFill>
                  <a:schemeClr val="tx1">
                    <a:tint val="75000"/>
                  </a:schemeClr>
                </a:solidFill>
              </a:defRPr>
            </a:lvl6pPr>
            <a:lvl7pPr marL="2742788" indent="0" algn="ctr">
              <a:buNone/>
              <a:defRPr>
                <a:solidFill>
                  <a:schemeClr val="tx1">
                    <a:tint val="75000"/>
                  </a:schemeClr>
                </a:solidFill>
              </a:defRPr>
            </a:lvl7pPr>
            <a:lvl8pPr marL="3199920" indent="0" algn="ctr">
              <a:buNone/>
              <a:defRPr>
                <a:solidFill>
                  <a:schemeClr val="tx1">
                    <a:tint val="75000"/>
                  </a:schemeClr>
                </a:solidFill>
              </a:defRPr>
            </a:lvl8pPr>
            <a:lvl9pPr marL="3657052"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2024/3/24</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1200161"/>
            <a:ext cx="8229600" cy="3394075"/>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2024/3/24</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2024/3/24</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11869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3611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56593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49650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69559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7417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65686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16552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idx="1"/>
          </p:nvPr>
        </p:nvSpPr>
        <p:spPr>
          <a:xfrm>
            <a:off x="457200" y="1200161"/>
            <a:ext cx="8229600" cy="3394075"/>
          </a:xfrm>
          <a:prstGeom prst="rect">
            <a:avLst/>
          </a:prstGeom>
        </p:spPr>
        <p:txBody>
          <a:bodyPr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2024/3/24</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67274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19696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79610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t>2024/3/24</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t>‹#›</a:t>
            </a:fld>
            <a:endParaRPr lang="zh-CN" altLang="en-US"/>
          </a:p>
        </p:txBody>
      </p:sp>
    </p:spTree>
    <p:extLst>
      <p:ext uri="{BB962C8B-B14F-4D97-AF65-F5344CB8AC3E}">
        <p14:creationId xmlns:p14="http://schemas.microsoft.com/office/powerpoint/2010/main" val="4116862128"/>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99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4572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4044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3/24/2024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3956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3/24/2024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8903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3/24/2024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1450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lIns="91430" tIns="45715" rIns="91430" bIns="45715"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lIns="91430" tIns="45715" rIns="91430" bIns="45715"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29" indent="0">
              <a:buNone/>
              <a:defRPr sz="1400">
                <a:solidFill>
                  <a:schemeClr val="tx1">
                    <a:tint val="75000"/>
                  </a:schemeClr>
                </a:solidFill>
              </a:defRPr>
            </a:lvl5pPr>
            <a:lvl6pPr marL="2285658" indent="0">
              <a:buNone/>
              <a:defRPr sz="1400">
                <a:solidFill>
                  <a:schemeClr val="tx1">
                    <a:tint val="75000"/>
                  </a:schemeClr>
                </a:solidFill>
              </a:defRPr>
            </a:lvl6pPr>
            <a:lvl7pPr marL="2742788" indent="0">
              <a:buNone/>
              <a:defRPr sz="1400">
                <a:solidFill>
                  <a:schemeClr val="tx1">
                    <a:tint val="75000"/>
                  </a:schemeClr>
                </a:solidFill>
              </a:defRPr>
            </a:lvl7pPr>
            <a:lvl8pPr marL="3199920" indent="0">
              <a:buNone/>
              <a:defRPr sz="1400">
                <a:solidFill>
                  <a:schemeClr val="tx1">
                    <a:tint val="75000"/>
                  </a:schemeClr>
                </a:solidFill>
              </a:defRPr>
            </a:lvl8pPr>
            <a:lvl9pPr marL="3657052"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2024/3/24</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3/24/2024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7738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3/24/2024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5919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3/24/2024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0374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1865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7571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pPr/>
              <a:t>2024/3/24</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930794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42" indent="0" algn="ctr">
              <a:buNone/>
              <a:defRPr/>
            </a:lvl2pPr>
            <a:lvl3pPr marL="914288" indent="0" algn="ctr">
              <a:buNone/>
              <a:defRPr/>
            </a:lvl3pPr>
            <a:lvl4pPr marL="1371430" indent="0" algn="ctr">
              <a:buNone/>
              <a:defRPr/>
            </a:lvl4pPr>
            <a:lvl5pPr marL="1828574" indent="0" algn="ctr">
              <a:buNone/>
              <a:defRPr/>
            </a:lvl5pPr>
            <a:lvl6pPr marL="2285715" indent="0" algn="ctr">
              <a:buNone/>
              <a:defRPr/>
            </a:lvl6pPr>
            <a:lvl7pPr marL="2742857" indent="0" algn="ctr">
              <a:buNone/>
              <a:defRPr/>
            </a:lvl7pPr>
            <a:lvl8pPr marL="3200000" indent="0" algn="ctr">
              <a:buNone/>
              <a:defRPr/>
            </a:lvl8pPr>
            <a:lvl9pPr marL="365714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5EBEB9-566C-4234-BF37-0F4172D513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57923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1806E7-A614-452B-83B0-CDC8575DF7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9606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42" indent="0">
              <a:buNone/>
              <a:defRPr sz="1800"/>
            </a:lvl2pPr>
            <a:lvl3pPr marL="914288" indent="0">
              <a:buNone/>
              <a:defRPr sz="1600"/>
            </a:lvl3pPr>
            <a:lvl4pPr marL="1371430" indent="0">
              <a:buNone/>
              <a:defRPr sz="1400"/>
            </a:lvl4pPr>
            <a:lvl5pPr marL="1828574" indent="0">
              <a:buNone/>
              <a:defRPr sz="1400"/>
            </a:lvl5pPr>
            <a:lvl6pPr marL="2285715" indent="0">
              <a:buNone/>
              <a:defRPr sz="1400"/>
            </a:lvl6pPr>
            <a:lvl7pPr marL="2742857" indent="0">
              <a:buNone/>
              <a:defRPr sz="1400"/>
            </a:lvl7pPr>
            <a:lvl8pPr marL="3200000" indent="0">
              <a:buNone/>
              <a:defRPr sz="1400"/>
            </a:lvl8pPr>
            <a:lvl9pPr marL="3657143"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40D12A-058B-4DF3-8FD6-CDF9537878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208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CD0720-56DC-4EBF-851D-75860B09D7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236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sz="half" idx="1"/>
          </p:nvPr>
        </p:nvSpPr>
        <p:spPr>
          <a:xfrm>
            <a:off x="457200" y="1200161"/>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61"/>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2024/3/24</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38F6EA1-F314-4D06-84AF-CDB44B74D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1603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BE82E92-1AB3-43CA-94EE-943D3D7115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0730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202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1C829B-77F7-4071-BE96-6DC18900E7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9404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9C872C8-6960-407B-ABC4-E843C14908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40295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15257A-8721-4000-8BD2-E6D5EFFC25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4541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FD78CF-1780-4133-813D-948362125E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5973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16A8F831-4DE7-462B-BDB6-4D6651813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8873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9"/>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2024/3/24</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88922119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6"/>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2024/3/24</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7400040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lvl1pPr>
              <a:defRPr/>
            </a:lvl1pPr>
          </a:lstStyle>
          <a:p>
            <a:r>
              <a:rPr lang="zh-CN" altLang="en-US"/>
              <a:t>单击此处编辑母版标题样式</a:t>
            </a:r>
          </a:p>
        </p:txBody>
      </p:sp>
      <p:sp>
        <p:nvSpPr>
          <p:cNvPr id="3" name="文本占位符 2"/>
          <p:cNvSpPr>
            <a:spLocks noGrp="1"/>
          </p:cNvSpPr>
          <p:nvPr>
            <p:ph type="body" idx="1"/>
          </p:nvPr>
        </p:nvSpPr>
        <p:spPr>
          <a:xfrm>
            <a:off x="457203" y="1150938"/>
            <a:ext cx="4040188" cy="481012"/>
          </a:xfrm>
          <a:prstGeom prst="rect">
            <a:avLst/>
          </a:prstGeom>
        </p:spPr>
        <p:txBody>
          <a:bodyPr lIns="91430" tIns="45715" rIns="91430" bIns="45715"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3" y="1631954"/>
            <a:ext cx="4040188"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150938"/>
            <a:ext cx="4041775" cy="481012"/>
          </a:xfrm>
          <a:prstGeom prst="rect">
            <a:avLst/>
          </a:prstGeom>
        </p:spPr>
        <p:txBody>
          <a:bodyPr lIns="91430" tIns="45715" rIns="91430" bIns="45715"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631954"/>
            <a:ext cx="4041775"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2024/3/24</a:t>
            </a:fld>
            <a:endParaRPr lang="zh-CN" altLang="en-US"/>
          </a:p>
        </p:txBody>
      </p:sp>
      <p:sp>
        <p:nvSpPr>
          <p:cNvPr id="8" name="页脚占位符 7"/>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9" name="灯片编号占位符 8"/>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2024/3/24</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198651413"/>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2024/3/24</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6899836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2" y="1150938"/>
            <a:ext cx="4040188" cy="48101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2" y="1631954"/>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1" y="1150938"/>
            <a:ext cx="4041775" cy="48101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1" y="1631954"/>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2024/3/24</a:t>
            </a:fld>
            <a:endParaRPr lang="zh-CN" altLang="en-US">
              <a:solidFill>
                <a:prstClr val="black"/>
              </a:solidFill>
            </a:endParaRPr>
          </a:p>
        </p:txBody>
      </p:sp>
      <p:sp>
        <p:nvSpPr>
          <p:cNvPr id="8" name="页脚占位符 7"/>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9" name="灯片编号占位符 8"/>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86659703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2024/3/24</a:t>
            </a:fld>
            <a:endParaRPr lang="zh-CN" altLang="en-US">
              <a:solidFill>
                <a:prstClr val="black"/>
              </a:solidFill>
            </a:endParaRPr>
          </a:p>
        </p:txBody>
      </p:sp>
      <p:sp>
        <p:nvSpPr>
          <p:cNvPr id="4" name="页脚占位符 3"/>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5" name="灯片编号占位符 4"/>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988597584"/>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2024/3/24</a:t>
            </a:fld>
            <a:endParaRPr lang="zh-CN" altLang="en-US">
              <a:solidFill>
                <a:prstClr val="black"/>
              </a:solidFill>
            </a:endParaRPr>
          </a:p>
        </p:txBody>
      </p:sp>
      <p:sp>
        <p:nvSpPr>
          <p:cNvPr id="3" name="页脚占位符 2"/>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4" name="灯片编号占位符 3"/>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38263742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94"/>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5" y="204794"/>
            <a:ext cx="5111751"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6" y="1076325"/>
            <a:ext cx="3008313" cy="3517900"/>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2024/3/24</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119876403"/>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2024/3/24</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058525709"/>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6"/>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2024/3/24</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29038667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2024/3/24</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489460094"/>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326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日期占位符 2"/>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2024/3/24</a:t>
            </a:fld>
            <a:endParaRPr lang="zh-CN" altLang="en-US"/>
          </a:p>
        </p:txBody>
      </p:sp>
      <p:sp>
        <p:nvSpPr>
          <p:cNvPr id="4" name="页脚占位符 3"/>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5" name="灯片编号占位符 4"/>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19384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24649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3/24/2024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65109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3/24/2024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58415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3/24/2024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74537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3/24/2024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71795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3/24/2024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36975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2"/>
            <a:ext cx="4629150" cy="3655219"/>
          </a:xfrm>
        </p:spPr>
        <p:txBody>
          <a:bodyPr anchor="t"/>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3/24/2024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54827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36699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7"/>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055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2024/3/24</a:t>
            </a:fld>
            <a:endParaRPr lang="zh-CN" altLang="en-US"/>
          </a:p>
        </p:txBody>
      </p:sp>
      <p:sp>
        <p:nvSpPr>
          <p:cNvPr id="3" name="页脚占位符 2"/>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4" name="灯片编号占位符 3"/>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pPr/>
              <a:t>2024/3/24</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0" y="4876008"/>
            <a:ext cx="364147" cy="273844"/>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765517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38438"/>
          </a:xfrm>
          <a:prstGeom prst="rect">
            <a:avLst/>
          </a:prstGeom>
        </p:spPr>
      </p:pic>
    </p:spTree>
    <p:extLst>
      <p:ext uri="{BB962C8B-B14F-4D97-AF65-F5344CB8AC3E}">
        <p14:creationId xmlns:p14="http://schemas.microsoft.com/office/powerpoint/2010/main" val="389036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99"/>
            <a:ext cx="3008313" cy="871537"/>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5" y="204799"/>
            <a:ext cx="5111751" cy="4389437"/>
          </a:xfrm>
          <a:prstGeom prst="rect">
            <a:avLst/>
          </a:prstGeom>
        </p:spPr>
        <p:txBody>
          <a:bodyPr lIns="91430" tIns="45715" rIns="91430" bIns="4571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6" y="1076325"/>
            <a:ext cx="3008313" cy="3517900"/>
          </a:xfrm>
          <a:prstGeom prst="rect">
            <a:avLst/>
          </a:prstGeom>
        </p:spPr>
        <p:txBody>
          <a:bodyPr lIns="91430" tIns="45715" rIns="91430" bIns="45715"/>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2024/3/24</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lIns="91430" tIns="45715" rIns="91430" bIns="45715"/>
          <a:lstStyle>
            <a:lvl1pPr marL="0" indent="0">
              <a:buNone/>
              <a:defRPr sz="3200"/>
            </a:lvl1pPr>
            <a:lvl2pPr marL="457130" indent="0">
              <a:buNone/>
              <a:defRPr sz="2800"/>
            </a:lvl2pPr>
            <a:lvl3pPr marL="914265" indent="0">
              <a:buNone/>
              <a:defRPr sz="2400"/>
            </a:lvl3pPr>
            <a:lvl4pPr marL="1371396" indent="0">
              <a:buNone/>
              <a:defRPr sz="2000"/>
            </a:lvl4pPr>
            <a:lvl5pPr marL="1828529" indent="0">
              <a:buNone/>
              <a:defRPr sz="2000"/>
            </a:lvl5pPr>
            <a:lvl6pPr marL="2285658" indent="0">
              <a:buNone/>
              <a:defRPr sz="2000"/>
            </a:lvl6pPr>
            <a:lvl7pPr marL="2742788" indent="0">
              <a:buNone/>
              <a:defRPr sz="2000"/>
            </a:lvl7pPr>
            <a:lvl8pPr marL="3199920" indent="0">
              <a:buNone/>
              <a:defRPr sz="2000"/>
            </a:lvl8pPr>
            <a:lvl9pPr marL="3657052"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lIns="91430" tIns="45715" rIns="91430" bIns="45715"/>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2024/3/24</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audio" Target="../media/audio1.wav"/><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audio" Target="../media/audio1.wav"/></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p:sndAc>
          <p:stSnd>
            <p:snd r:embed="rId13" name="当我们同在一起.wav"/>
          </p:stSnd>
        </p:sndAc>
      </p:transition>
    </mc:Choice>
    <mc:Fallback xmlns="">
      <p:transition spd="slow" advTm="3000">
        <p:sndAc>
          <p:stSnd>
            <p:snd r:embed="rId14" name="当我们同在一起.wav"/>
          </p:stSnd>
        </p:sndAc>
      </p:transition>
    </mc:Fallback>
  </mc:AlternateContent>
  <p:txStyles>
    <p:titleStyle>
      <a:lvl1pPr algn="ctr" defTabSz="914265" rtl="0" eaLnBrk="1" latinLnBrk="0" hangingPunct="1">
        <a:spcBef>
          <a:spcPct val="0"/>
        </a:spcBef>
        <a:buNone/>
        <a:defRPr sz="4400" kern="1200">
          <a:solidFill>
            <a:schemeClr val="tx1"/>
          </a:solidFill>
          <a:latin typeface="+mj-lt"/>
          <a:ea typeface="+mj-ea"/>
          <a:cs typeface="+mj-cs"/>
        </a:defRPr>
      </a:lvl1pPr>
    </p:titleStyle>
    <p:bodyStyle>
      <a:lvl1pPr marL="342848" indent="-342848" algn="l" defTabSz="9142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41" indent="-285708" algn="l" defTabSz="9142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30" indent="-228564" algn="l" defTabSz="9142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60"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93"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265" rtl="0" eaLnBrk="1" latinLnBrk="0" hangingPunct="1">
        <a:defRPr sz="1800" kern="1200">
          <a:solidFill>
            <a:schemeClr val="tx1"/>
          </a:solidFill>
          <a:latin typeface="+mn-lt"/>
          <a:ea typeface="+mn-ea"/>
          <a:cs typeface="+mn-cs"/>
        </a:defRPr>
      </a:lvl1pPr>
      <a:lvl2pPr marL="457130"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29" algn="l" defTabSz="914265" rtl="0" eaLnBrk="1" latinLnBrk="0" hangingPunct="1">
        <a:defRPr sz="1800" kern="1200">
          <a:solidFill>
            <a:schemeClr val="tx1"/>
          </a:solidFill>
          <a:latin typeface="+mn-lt"/>
          <a:ea typeface="+mn-ea"/>
          <a:cs typeface="+mn-cs"/>
        </a:defRPr>
      </a:lvl5pPr>
      <a:lvl6pPr marL="2285658" algn="l" defTabSz="914265" rtl="0" eaLnBrk="1" latinLnBrk="0" hangingPunct="1">
        <a:defRPr sz="1800" kern="1200">
          <a:solidFill>
            <a:schemeClr val="tx1"/>
          </a:solidFill>
          <a:latin typeface="+mn-lt"/>
          <a:ea typeface="+mn-ea"/>
          <a:cs typeface="+mn-cs"/>
        </a:defRPr>
      </a:lvl6pPr>
      <a:lvl7pPr marL="2742788" algn="l" defTabSz="914265" rtl="0" eaLnBrk="1" latinLnBrk="0" hangingPunct="1">
        <a:defRPr sz="1800" kern="1200">
          <a:solidFill>
            <a:schemeClr val="tx1"/>
          </a:solidFill>
          <a:latin typeface="+mn-lt"/>
          <a:ea typeface="+mn-ea"/>
          <a:cs typeface="+mn-cs"/>
        </a:defRPr>
      </a:lvl7pPr>
      <a:lvl8pPr marL="3199920" algn="l" defTabSz="914265" rtl="0" eaLnBrk="1" latinLnBrk="0" hangingPunct="1">
        <a:defRPr sz="1800" kern="1200">
          <a:solidFill>
            <a:schemeClr val="tx1"/>
          </a:solidFill>
          <a:latin typeface="+mn-lt"/>
          <a:ea typeface="+mn-ea"/>
          <a:cs typeface="+mn-cs"/>
        </a:defRPr>
      </a:lvl8pPr>
      <a:lvl9pPr marL="3657052" algn="l" defTabSz="9142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t>3/24/2024</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23106623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35"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solidFill>
                  <a:prstClr val="black">
                    <a:tint val="75000"/>
                  </a:prstClr>
                </a:solidFill>
              </a:rPr>
              <a:pPr/>
              <a:t>3/24/2024</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3264408"/>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r">
              <a:defRPr sz="1400"/>
            </a:lvl1pPr>
          </a:lstStyle>
          <a:p>
            <a:pPr fontAlgn="base">
              <a:spcBef>
                <a:spcPct val="0"/>
              </a:spcBef>
              <a:spcAft>
                <a:spcPct val="0"/>
              </a:spcAft>
            </a:pPr>
            <a:fld id="{1A86E93B-6794-4BE2-841D-F063D0E005B7}"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300834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142" algn="ctr" rtl="0" fontAlgn="base">
        <a:spcBef>
          <a:spcPct val="0"/>
        </a:spcBef>
        <a:spcAft>
          <a:spcPct val="0"/>
        </a:spcAft>
        <a:defRPr sz="4400">
          <a:solidFill>
            <a:schemeClr val="tx2"/>
          </a:solidFill>
          <a:latin typeface="Arial" pitchFamily="34" charset="0"/>
          <a:cs typeface="Arial" pitchFamily="34" charset="0"/>
        </a:defRPr>
      </a:lvl6pPr>
      <a:lvl7pPr marL="914288" algn="ctr" rtl="0" fontAlgn="base">
        <a:spcBef>
          <a:spcPct val="0"/>
        </a:spcBef>
        <a:spcAft>
          <a:spcPct val="0"/>
        </a:spcAft>
        <a:defRPr sz="4400">
          <a:solidFill>
            <a:schemeClr val="tx2"/>
          </a:solidFill>
          <a:latin typeface="Arial" pitchFamily="34" charset="0"/>
          <a:cs typeface="Arial" pitchFamily="34" charset="0"/>
        </a:defRPr>
      </a:lvl7pPr>
      <a:lvl8pPr marL="1371430" algn="ctr" rtl="0" fontAlgn="base">
        <a:spcBef>
          <a:spcPct val="0"/>
        </a:spcBef>
        <a:spcAft>
          <a:spcPct val="0"/>
        </a:spcAft>
        <a:defRPr sz="4400">
          <a:solidFill>
            <a:schemeClr val="tx2"/>
          </a:solidFill>
          <a:latin typeface="Arial" pitchFamily="34" charset="0"/>
          <a:cs typeface="Arial" pitchFamily="34" charset="0"/>
        </a:defRPr>
      </a:lvl8pPr>
      <a:lvl9pPr marL="1828574"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857" indent="-342857" algn="l" rtl="0" fontAlgn="base">
        <a:spcBef>
          <a:spcPct val="20000"/>
        </a:spcBef>
        <a:spcAft>
          <a:spcPct val="0"/>
        </a:spcAft>
        <a:buChar char="•"/>
        <a:defRPr sz="3200">
          <a:solidFill>
            <a:schemeClr val="tx1"/>
          </a:solidFill>
          <a:latin typeface="+mn-lt"/>
          <a:ea typeface="+mn-ea"/>
          <a:cs typeface="+mn-cs"/>
        </a:defRPr>
      </a:lvl1pPr>
      <a:lvl2pPr marL="742859" indent="-285715" algn="l" rtl="0" fontAlgn="base">
        <a:spcBef>
          <a:spcPct val="20000"/>
        </a:spcBef>
        <a:spcAft>
          <a:spcPct val="0"/>
        </a:spcAft>
        <a:buChar char="–"/>
        <a:defRPr sz="2800">
          <a:solidFill>
            <a:schemeClr val="tx1"/>
          </a:solidFill>
          <a:latin typeface="+mn-lt"/>
          <a:cs typeface="+mn-cs"/>
        </a:defRPr>
      </a:lvl2pPr>
      <a:lvl3pPr marL="1142858" indent="-228570" algn="l" rtl="0" fontAlgn="base">
        <a:spcBef>
          <a:spcPct val="20000"/>
        </a:spcBef>
        <a:spcAft>
          <a:spcPct val="0"/>
        </a:spcAft>
        <a:buChar char="•"/>
        <a:defRPr sz="2400">
          <a:solidFill>
            <a:schemeClr val="tx1"/>
          </a:solidFill>
          <a:latin typeface="+mn-lt"/>
          <a:cs typeface="+mn-cs"/>
        </a:defRPr>
      </a:lvl3pPr>
      <a:lvl4pPr marL="1600000" indent="-228570" algn="l" rtl="0" fontAlgn="base">
        <a:spcBef>
          <a:spcPct val="20000"/>
        </a:spcBef>
        <a:spcAft>
          <a:spcPct val="0"/>
        </a:spcAft>
        <a:buChar char="–"/>
        <a:defRPr sz="2000">
          <a:solidFill>
            <a:schemeClr val="tx1"/>
          </a:solidFill>
          <a:latin typeface="+mn-lt"/>
          <a:cs typeface="+mn-cs"/>
        </a:defRPr>
      </a:lvl4pPr>
      <a:lvl5pPr marL="2057144" indent="-228570" algn="l" rtl="0" fontAlgn="base">
        <a:spcBef>
          <a:spcPct val="20000"/>
        </a:spcBef>
        <a:spcAft>
          <a:spcPct val="0"/>
        </a:spcAft>
        <a:buChar char="»"/>
        <a:defRPr sz="2000">
          <a:solidFill>
            <a:schemeClr val="tx1"/>
          </a:solidFill>
          <a:latin typeface="+mn-lt"/>
          <a:cs typeface="+mn-cs"/>
        </a:defRPr>
      </a:lvl5pPr>
      <a:lvl6pPr marL="2514285" indent="-228570" algn="l" rtl="0" fontAlgn="base">
        <a:spcBef>
          <a:spcPct val="20000"/>
        </a:spcBef>
        <a:spcAft>
          <a:spcPct val="0"/>
        </a:spcAft>
        <a:buChar char="»"/>
        <a:defRPr sz="2000">
          <a:solidFill>
            <a:schemeClr val="tx1"/>
          </a:solidFill>
          <a:latin typeface="+mn-lt"/>
          <a:cs typeface="+mn-cs"/>
        </a:defRPr>
      </a:lvl6pPr>
      <a:lvl7pPr marL="2971430" indent="-228570" algn="l" rtl="0" fontAlgn="base">
        <a:spcBef>
          <a:spcPct val="20000"/>
        </a:spcBef>
        <a:spcAft>
          <a:spcPct val="0"/>
        </a:spcAft>
        <a:buChar char="»"/>
        <a:defRPr sz="2000">
          <a:solidFill>
            <a:schemeClr val="tx1"/>
          </a:solidFill>
          <a:latin typeface="+mn-lt"/>
          <a:cs typeface="+mn-cs"/>
        </a:defRPr>
      </a:lvl7pPr>
      <a:lvl8pPr marL="3428573" indent="-228570" algn="l" rtl="0" fontAlgn="base">
        <a:spcBef>
          <a:spcPct val="20000"/>
        </a:spcBef>
        <a:spcAft>
          <a:spcPct val="0"/>
        </a:spcAft>
        <a:buChar char="»"/>
        <a:defRPr sz="2000">
          <a:solidFill>
            <a:schemeClr val="tx1"/>
          </a:solidFill>
          <a:latin typeface="+mn-lt"/>
          <a:cs typeface="+mn-cs"/>
        </a:defRPr>
      </a:lvl8pPr>
      <a:lvl9pPr marL="3885715" indent="-22857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192154"/>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mc:AlternateContent xmlns:mc="http://schemas.openxmlformats.org/markup-compatibility/2006" xmlns:p14="http://schemas.microsoft.com/office/powerpoint/2010/main">
    <mc:Choice Requires="p14">
      <p:transition spd="slow" p14:dur="2000" advTm="3000">
        <p:sndAc>
          <p:stSnd>
            <p:snd r:embed="rId13" name="当我们同在一起.wav"/>
          </p:stSnd>
        </p:sndAc>
      </p:transition>
    </mc:Choice>
    <mc:Fallback xmlns="">
      <p:transition spd="slow" advTm="3000">
        <p:sndAc>
          <p:stSnd>
            <p:snd r:embed="rId14" name="当我们同在一起.wav"/>
          </p:stSnd>
        </p:sndAc>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900">
                <a:solidFill>
                  <a:schemeClr val="tx1">
                    <a:tint val="75000"/>
                  </a:schemeClr>
                </a:solidFill>
              </a:defRPr>
            </a:lvl1pPr>
          </a:lstStyle>
          <a:p>
            <a:pPr defTabSz="914333"/>
            <a:fld id="{C764DE79-268F-4C1A-8933-263129D2AF90}" type="datetimeFigureOut">
              <a:rPr lang="en-US" dirty="0">
                <a:solidFill>
                  <a:prstClr val="black">
                    <a:tint val="75000"/>
                  </a:prstClr>
                </a:solidFill>
              </a:rPr>
              <a:pPr defTabSz="914333"/>
              <a:t>3/24/2024</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900">
                <a:solidFill>
                  <a:schemeClr val="tx1">
                    <a:tint val="75000"/>
                  </a:schemeClr>
                </a:solidFill>
              </a:defRPr>
            </a:lvl1pPr>
          </a:lstStyle>
          <a:p>
            <a:pPr defTabSz="914333"/>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4" tIns="45717" rIns="91434" bIns="45717" rtlCol="0" anchor="ctr"/>
          <a:lstStyle>
            <a:lvl1pPr algn="r">
              <a:defRPr sz="900">
                <a:solidFill>
                  <a:schemeClr val="tx1">
                    <a:tint val="75000"/>
                  </a:schemeClr>
                </a:solidFill>
              </a:defRPr>
            </a:lvl1pPr>
          </a:lstStyle>
          <a:p>
            <a:pPr defTabSz="914333"/>
            <a:fld id="{48F63A3B-78C7-47BE-AE5E-E10140E04643}" type="slidenum">
              <a:rPr lang="en-US" dirty="0">
                <a:solidFill>
                  <a:prstClr val="black">
                    <a:tint val="75000"/>
                  </a:prstClr>
                </a:solidFill>
              </a:rPr>
              <a:pPr defTabSz="914333"/>
              <a:t>‹#›</a:t>
            </a:fld>
            <a:endParaRPr lang="en-US" dirty="0">
              <a:solidFill>
                <a:prstClr val="black">
                  <a:tint val="75000"/>
                </a:prstClr>
              </a:solidFill>
            </a:endParaRPr>
          </a:p>
        </p:txBody>
      </p:sp>
    </p:spTree>
    <p:extLst>
      <p:ext uri="{BB962C8B-B14F-4D97-AF65-F5344CB8AC3E}">
        <p14:creationId xmlns:p14="http://schemas.microsoft.com/office/powerpoint/2010/main" val="781349757"/>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Ls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audio" Target="../media/audio3.wav"/></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27.jpeg"/><Relationship Id="rId5" Type="http://schemas.openxmlformats.org/officeDocument/2006/relationships/image" Target="../media/image17.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42.xml"/><Relationship Id="rId5" Type="http://schemas.openxmlformats.org/officeDocument/2006/relationships/image" Target="../media/image28.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xml"/><Relationship Id="rId1" Type="http://schemas.openxmlformats.org/officeDocument/2006/relationships/slideLayout" Target="../slideLayouts/slideLayout42.xml"/><Relationship Id="rId5" Type="http://schemas.openxmlformats.org/officeDocument/2006/relationships/image" Target="../media/image29.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42.xml"/><Relationship Id="rId5" Type="http://schemas.openxmlformats.org/officeDocument/2006/relationships/image" Target="../media/image24.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3.wav"/><Relationship Id="rId7"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32.png"/><Relationship Id="rId5" Type="http://schemas.openxmlformats.org/officeDocument/2006/relationships/image" Target="../media/image24.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audio" Target="../media/audio3.wav"/><Relationship Id="rId7"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32.png"/><Relationship Id="rId5" Type="http://schemas.openxmlformats.org/officeDocument/2006/relationships/image" Target="../media/image24.jpeg"/><Relationship Id="rId4" Type="http://schemas.openxmlformats.org/officeDocument/2006/relationships/image" Target="../media/image22.jpeg"/><Relationship Id="rId9" Type="http://schemas.openxmlformats.org/officeDocument/2006/relationships/image" Target="../media/image37.jpeg"/></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audio" Target="../media/audio4.wav"/><Relationship Id="rId7"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71.xml"/><Relationship Id="rId6" Type="http://schemas.openxmlformats.org/officeDocument/2006/relationships/image" Target="../media/image6.emf"/><Relationship Id="rId11" Type="http://schemas.openxmlformats.org/officeDocument/2006/relationships/audio" Target="../media/audio40.wav"/><Relationship Id="rId5" Type="http://schemas.openxmlformats.org/officeDocument/2006/relationships/image" Target="../media/image5.emf"/><Relationship Id="rId10" Type="http://schemas.openxmlformats.org/officeDocument/2006/relationships/image" Target="../media/image9.png"/><Relationship Id="rId4" Type="http://schemas.openxmlformats.org/officeDocument/2006/relationships/image" Target="../media/image4.emf"/><Relationship Id="rId9" Type="http://schemas.openxmlformats.org/officeDocument/2006/relationships/slide" Target="slide3.xml"/></Relationships>
</file>

<file path=ppt/slides/_rels/slide2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audio" Target="../media/audio3.wav"/><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32.png"/><Relationship Id="rId5" Type="http://schemas.openxmlformats.org/officeDocument/2006/relationships/image" Target="../media/image24.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24.jpeg"/><Relationship Id="rId5" Type="http://schemas.openxmlformats.org/officeDocument/2006/relationships/image" Target="../media/image22.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4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56.png"/><Relationship Id="rId10" Type="http://schemas.openxmlformats.org/officeDocument/2006/relationships/audio" Target="../media/audio1.wav"/><Relationship Id="rId4" Type="http://schemas.openxmlformats.org/officeDocument/2006/relationships/image" Target="../media/image55.jpg"/><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6.xml"/><Relationship Id="rId3" Type="http://schemas.openxmlformats.org/officeDocument/2006/relationships/audio" Target="../media/audio5.wav"/><Relationship Id="rId7" Type="http://schemas.openxmlformats.org/officeDocument/2006/relationships/image" Target="../media/image12.png"/><Relationship Id="rId12" Type="http://schemas.openxmlformats.org/officeDocument/2006/relationships/slide" Target="slide5.xml"/><Relationship Id="rId17" Type="http://schemas.openxmlformats.org/officeDocument/2006/relationships/slide" Target="slide9.xml"/><Relationship Id="rId2" Type="http://schemas.openxmlformats.org/officeDocument/2006/relationships/notesSlide" Target="../notesSlides/notesSlide3.xml"/><Relationship Id="rId16" Type="http://schemas.openxmlformats.org/officeDocument/2006/relationships/image" Target="../media/image16.jpeg"/><Relationship Id="rId1" Type="http://schemas.openxmlformats.org/officeDocument/2006/relationships/slideLayout" Target="../slideLayouts/slideLayout59.xml"/><Relationship Id="rId6" Type="http://schemas.openxmlformats.org/officeDocument/2006/relationships/image" Target="../media/image11.png"/><Relationship Id="rId11" Type="http://schemas.openxmlformats.org/officeDocument/2006/relationships/slide" Target="slide4.xml"/><Relationship Id="rId5" Type="http://schemas.openxmlformats.org/officeDocument/2006/relationships/image" Target="../media/image10.jpeg"/><Relationship Id="rId15" Type="http://schemas.openxmlformats.org/officeDocument/2006/relationships/slide" Target="slide8.xml"/><Relationship Id="rId10" Type="http://schemas.openxmlformats.org/officeDocument/2006/relationships/image" Target="../media/image15.png"/><Relationship Id="rId19" Type="http://schemas.openxmlformats.org/officeDocument/2006/relationships/audio" Target="NULL"/><Relationship Id="rId4" Type="http://schemas.openxmlformats.org/officeDocument/2006/relationships/audio" Target="../media/audio6.wav"/><Relationship Id="rId9" Type="http://schemas.openxmlformats.org/officeDocument/2006/relationships/image" Target="../media/image14.png"/><Relationship Id="rId14"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5" Type="http://schemas.openxmlformats.org/officeDocument/2006/relationships/image" Target="../media/image18.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5" Type="http://schemas.openxmlformats.org/officeDocument/2006/relationships/image" Target="../media/image19.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5" Type="http://schemas.openxmlformats.org/officeDocument/2006/relationships/image" Target="../media/image20.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65.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0" y="-20538"/>
            <a:ext cx="9144000" cy="1462612"/>
            <a:chOff x="0" y="-20538"/>
            <a:chExt cx="9144000" cy="1462612"/>
          </a:xfrm>
        </p:grpSpPr>
        <p:sp>
          <p:nvSpPr>
            <p:cNvPr id="19" name="Oval 15"/>
            <p:cNvSpPr/>
            <p:nvPr/>
          </p:nvSpPr>
          <p:spPr>
            <a:xfrm>
              <a:off x="1860852" y="411510"/>
              <a:ext cx="7274438" cy="1030564"/>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0" y="-20538"/>
              <a:ext cx="9144000" cy="1422400"/>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40A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0" y="-20538"/>
              <a:ext cx="2803444" cy="1323656"/>
              <a:chOff x="-9578" y="-27511"/>
              <a:chExt cx="2803444" cy="1323656"/>
            </a:xfrm>
          </p:grpSpPr>
          <p:sp>
            <p:nvSpPr>
              <p:cNvPr id="9" name="Oval 8"/>
              <p:cNvSpPr/>
              <p:nvPr/>
            </p:nvSpPr>
            <p:spPr>
              <a:xfrm>
                <a:off x="-9578" y="-27511"/>
                <a:ext cx="2803444" cy="1323656"/>
              </a:xfrm>
              <a:custGeom>
                <a:avLst/>
                <a:gdLst/>
                <a:ahLst/>
                <a:cxnLst/>
                <a:rect l="l" t="t" r="r" b="b"/>
                <a:pathLst>
                  <a:path w="2699792" h="1368152">
                    <a:moveTo>
                      <a:pt x="0" y="0"/>
                    </a:moveTo>
                    <a:lnTo>
                      <a:pt x="2558278" y="0"/>
                    </a:lnTo>
                    <a:cubicBezTo>
                      <a:pt x="2649512" y="122457"/>
                      <a:pt x="2699790" y="259944"/>
                      <a:pt x="2699792" y="404912"/>
                    </a:cubicBezTo>
                    <a:lnTo>
                      <a:pt x="2699792" y="404937"/>
                    </a:lnTo>
                    <a:cubicBezTo>
                      <a:pt x="2699783" y="936907"/>
                      <a:pt x="2022766" y="1368152"/>
                      <a:pt x="1187625" y="1368152"/>
                    </a:cubicBezTo>
                    <a:cubicBezTo>
                      <a:pt x="705609" y="1368152"/>
                      <a:pt x="276267" y="1224494"/>
                      <a:pt x="0" y="999940"/>
                    </a:cubicBez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9578" y="-8450"/>
                <a:ext cx="2515412" cy="1304594"/>
              </a:xfrm>
              <a:custGeom>
                <a:avLst/>
                <a:gdLst/>
                <a:ahLst/>
                <a:cxnLst/>
                <a:rect l="l" t="t" r="r" b="b"/>
                <a:pathLst>
                  <a:path w="2555775" h="1368152">
                    <a:moveTo>
                      <a:pt x="0" y="0"/>
                    </a:moveTo>
                    <a:lnTo>
                      <a:pt x="2424369" y="0"/>
                    </a:lnTo>
                    <a:cubicBezTo>
                      <a:pt x="2509106" y="122517"/>
                      <a:pt x="2555773" y="259975"/>
                      <a:pt x="2555775" y="404910"/>
                    </a:cubicBezTo>
                    <a:lnTo>
                      <a:pt x="2555775" y="404938"/>
                    </a:lnTo>
                    <a:cubicBezTo>
                      <a:pt x="2555765" y="936907"/>
                      <a:pt x="1927108" y="1368152"/>
                      <a:pt x="1151620" y="1368152"/>
                    </a:cubicBezTo>
                    <a:cubicBezTo>
                      <a:pt x="674671" y="1368152"/>
                      <a:pt x="253263" y="1205028"/>
                      <a:pt x="0" y="955150"/>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9578" y="0"/>
                <a:ext cx="2304256" cy="1296145"/>
              </a:xfrm>
              <a:custGeom>
                <a:avLst/>
                <a:gdLst/>
                <a:ahLst/>
                <a:cxnLst/>
                <a:rect l="l" t="t" r="r" b="b"/>
                <a:pathLst>
                  <a:path w="2304256" h="1368152">
                    <a:moveTo>
                      <a:pt x="107821" y="0"/>
                    </a:moveTo>
                    <a:lnTo>
                      <a:pt x="2196435" y="0"/>
                    </a:lnTo>
                    <a:cubicBezTo>
                      <a:pt x="2266006" y="122666"/>
                      <a:pt x="2304256" y="260060"/>
                      <a:pt x="2304256" y="404924"/>
                    </a:cubicBezTo>
                    <a:cubicBezTo>
                      <a:pt x="2304256" y="936900"/>
                      <a:pt x="1788431" y="1368152"/>
                      <a:pt x="1152128" y="1368152"/>
                    </a:cubicBezTo>
                    <a:cubicBezTo>
                      <a:pt x="515825" y="1368152"/>
                      <a:pt x="0" y="936900"/>
                      <a:pt x="0" y="404924"/>
                    </a:cubicBezTo>
                    <a:cubicBezTo>
                      <a:pt x="0" y="260060"/>
                      <a:pt x="38251" y="122666"/>
                      <a:pt x="1078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57966" y="548553"/>
                <a:ext cx="1395086" cy="461665"/>
              </a:xfrm>
              <a:prstGeom prst="rect">
                <a:avLst/>
              </a:prstGeom>
              <a:noFill/>
            </p:spPr>
            <p:txBody>
              <a:bodyPr wrap="square" rtlCol="0">
                <a:spAutoFit/>
              </a:bodyPr>
              <a:lstStyle/>
              <a:p>
                <a:r>
                  <a:rPr lang="en-US" sz="2400" b="1" dirty="0" err="1">
                    <a:solidFill>
                      <a:srgbClr val="00589A"/>
                    </a:solidFill>
                    <a:latin typeface="UTM Avo" pitchFamily="18" charset="0"/>
                  </a:rPr>
                  <a:t>Tuần</a:t>
                </a:r>
                <a:endParaRPr lang="en-US" sz="2400" b="1">
                  <a:solidFill>
                    <a:srgbClr val="00589A"/>
                  </a:solidFill>
                  <a:latin typeface="UTM Avo" pitchFamily="18" charset="0"/>
                </a:endParaRPr>
              </a:p>
            </p:txBody>
          </p:sp>
          <p:sp>
            <p:nvSpPr>
              <p:cNvPr id="15" name="Rectangle 14"/>
              <p:cNvSpPr/>
              <p:nvPr/>
            </p:nvSpPr>
            <p:spPr>
              <a:xfrm>
                <a:off x="1279288" y="188513"/>
                <a:ext cx="970137" cy="938719"/>
              </a:xfrm>
              <a:prstGeom prst="rect">
                <a:avLst/>
              </a:prstGeom>
              <a:noFill/>
            </p:spPr>
            <p:txBody>
              <a:bodyPr wrap="none" lIns="91440" tIns="45720" rIns="91440" bIns="45720">
                <a:spAutoFit/>
              </a:bodyPr>
              <a:lstStyle/>
              <a:p>
                <a:pPr algn="ctr"/>
                <a:r>
                  <a:rPr lang="en-US" sz="5500" b="1">
                    <a:ln w="19050">
                      <a:solidFill>
                        <a:schemeClr val="bg1"/>
                      </a:solidFill>
                      <a:prstDash val="solid"/>
                    </a:ln>
                    <a:solidFill>
                      <a:srgbClr val="0070C0"/>
                    </a:solidFill>
                    <a:effectLst>
                      <a:outerShdw blurRad="41275" dist="20320" dir="1800000" algn="tl" rotWithShape="0">
                        <a:srgbClr val="000000">
                          <a:alpha val="40000"/>
                        </a:srgbClr>
                      </a:outerShdw>
                    </a:effectLst>
                    <a:latin typeface="Arial (Body)"/>
                    <a:cs typeface="Times New Roman" pitchFamily="18" charset="0"/>
                  </a:rPr>
                  <a:t>28</a:t>
                </a:r>
              </a:p>
            </p:txBody>
          </p:sp>
        </p:grpSp>
      </p:grpSp>
      <p:grpSp>
        <p:nvGrpSpPr>
          <p:cNvPr id="31" name="Group 30"/>
          <p:cNvGrpSpPr/>
          <p:nvPr/>
        </p:nvGrpSpPr>
        <p:grpSpPr>
          <a:xfrm>
            <a:off x="5" y="1500349"/>
            <a:ext cx="8640671" cy="1009845"/>
            <a:chOff x="431321" y="3156534"/>
            <a:chExt cx="8640671" cy="1009845"/>
          </a:xfrm>
        </p:grpSpPr>
        <p:grpSp>
          <p:nvGrpSpPr>
            <p:cNvPr id="30" name="Group 29"/>
            <p:cNvGrpSpPr/>
            <p:nvPr/>
          </p:nvGrpSpPr>
          <p:grpSpPr>
            <a:xfrm>
              <a:off x="1907704" y="3298139"/>
              <a:ext cx="7164288" cy="857787"/>
              <a:chOff x="1152128" y="1635646"/>
              <a:chExt cx="7164288" cy="857787"/>
            </a:xfrm>
          </p:grpSpPr>
          <p:sp>
            <p:nvSpPr>
              <p:cNvPr id="23" name="Rectangle 19"/>
              <p:cNvSpPr/>
              <p:nvPr/>
            </p:nvSpPr>
            <p:spPr>
              <a:xfrm rot="179204">
                <a:off x="4733466" y="1730693"/>
                <a:ext cx="3493443" cy="762740"/>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52128" y="1635646"/>
                <a:ext cx="7164288" cy="83086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9"/>
              <p:cNvSpPr/>
              <p:nvPr/>
            </p:nvSpPr>
            <p:spPr>
              <a:xfrm>
                <a:off x="1152128" y="1724270"/>
                <a:ext cx="6948264"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31321" y="3435846"/>
              <a:ext cx="1342614" cy="728800"/>
              <a:chOff x="3203848" y="2707046"/>
              <a:chExt cx="1342614" cy="728800"/>
            </a:xfrm>
          </p:grpSpPr>
          <p:sp>
            <p:nvSpPr>
              <p:cNvPr id="26" name="Rectangle 19"/>
              <p:cNvSpPr/>
              <p:nvPr/>
            </p:nvSpPr>
            <p:spPr>
              <a:xfrm flipH="1">
                <a:off x="3203848" y="2821010"/>
                <a:ext cx="1195898" cy="614836"/>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p:cNvSpPr/>
              <p:nvPr/>
            </p:nvSpPr>
            <p:spPr>
              <a:xfrm rot="464812" flipH="1">
                <a:off x="3386624" y="2707046"/>
                <a:ext cx="1159838"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1462697" y="3156534"/>
              <a:ext cx="1008112" cy="1008112"/>
            </a:xfrm>
            <a:prstGeom prst="ellipse">
              <a:avLst/>
            </a:prstGeom>
            <a:solidFill>
              <a:srgbClr val="226668"/>
            </a:solidFill>
            <a:ln>
              <a:noFill/>
            </a:ln>
            <a:effectLst>
              <a:glow rad="1397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714217" y="3190205"/>
              <a:ext cx="697543" cy="461665"/>
            </a:xfrm>
            <a:prstGeom prst="rect">
              <a:avLst/>
            </a:prstGeom>
            <a:noFill/>
          </p:spPr>
          <p:txBody>
            <a:bodyPr wrap="square" rtlCol="0">
              <a:spAutoFit/>
            </a:bodyPr>
            <a:lstStyle/>
            <a:p>
              <a:r>
                <a:rPr lang="en-US" sz="2000" b="1">
                  <a:solidFill>
                    <a:schemeClr val="bg1"/>
                  </a:solidFill>
                  <a:latin typeface="UTM Avo" pitchFamily="18" charset="0"/>
                </a:rPr>
                <a:t>Bài</a:t>
              </a:r>
              <a:r>
                <a:rPr lang="en-US" sz="2400" b="1">
                  <a:solidFill>
                    <a:srgbClr val="00589A"/>
                  </a:solidFill>
                  <a:latin typeface="UTM Avo" pitchFamily="18" charset="0"/>
                </a:rPr>
                <a:t> </a:t>
              </a:r>
            </a:p>
          </p:txBody>
        </p:sp>
        <p:sp>
          <p:nvSpPr>
            <p:cNvPr id="33" name="Rectangle 32"/>
            <p:cNvSpPr/>
            <p:nvPr/>
          </p:nvSpPr>
          <p:spPr>
            <a:xfrm>
              <a:off x="1580271" y="3458493"/>
              <a:ext cx="755335" cy="707886"/>
            </a:xfrm>
            <a:prstGeom prst="rect">
              <a:avLst/>
            </a:prstGeom>
            <a:noFill/>
          </p:spPr>
          <p:txBody>
            <a:bodyPr wrap="none" lIns="91440" tIns="45720" rIns="91440" bIns="45720">
              <a:spAutoFit/>
            </a:bodyPr>
            <a:lstStyle/>
            <a:p>
              <a:pPr algn="ctr"/>
              <a:r>
                <a:rPr lang="en-US"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rPr>
                <a:t>1</a:t>
              </a:r>
              <a:r>
                <a:rPr lang="vi-VN"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rPr>
                <a:t>8</a:t>
              </a:r>
              <a:endParaRPr lang="en-US"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endParaRPr>
            </a:p>
          </p:txBody>
        </p:sp>
        <p:sp>
          <p:nvSpPr>
            <p:cNvPr id="34" name="TextBox 33"/>
            <p:cNvSpPr txBox="1"/>
            <p:nvPr/>
          </p:nvSpPr>
          <p:spPr>
            <a:xfrm>
              <a:off x="2531534" y="3448913"/>
              <a:ext cx="5712874" cy="492443"/>
            </a:xfrm>
            <a:prstGeom prst="rect">
              <a:avLst/>
            </a:prstGeom>
            <a:noFill/>
          </p:spPr>
          <p:txBody>
            <a:bodyPr wrap="square" rtlCol="0">
              <a:spAutoFit/>
            </a:bodyPr>
            <a:lstStyle/>
            <a:p>
              <a:pPr algn="ctr"/>
              <a:r>
                <a:rPr lang="vi-VN" sz="2600" b="1">
                  <a:solidFill>
                    <a:srgbClr val="316E71"/>
                  </a:solidFill>
                  <a:latin typeface="Arial Rounded MT Bold" pitchFamily="34" charset="0"/>
                </a:rPr>
                <a:t>THƯ  VIỆN  BIẾT  ĐI</a:t>
              </a:r>
              <a:endParaRPr lang="en-US" sz="2600" b="1">
                <a:solidFill>
                  <a:srgbClr val="316E71"/>
                </a:solidFill>
                <a:latin typeface="Arial Rounded MT Bold" pitchFamily="34" charset="0"/>
              </a:endParaRPr>
            </a:p>
          </p:txBody>
        </p:sp>
      </p:grpSp>
      <p:sp>
        <p:nvSpPr>
          <p:cNvPr id="39" name="TextBox 38"/>
          <p:cNvSpPr txBox="1"/>
          <p:nvPr/>
        </p:nvSpPr>
        <p:spPr>
          <a:xfrm>
            <a:off x="5" y="4083920"/>
            <a:ext cx="8820471" cy="954097"/>
          </a:xfrm>
          <a:prstGeom prst="rect">
            <a:avLst/>
          </a:prstGeom>
          <a:noFill/>
        </p:spPr>
        <p:txBody>
          <a:bodyPr wrap="square" lIns="91430" tIns="45715" rIns="91430" bIns="45715" rtlCol="0">
            <a:spAutoFit/>
          </a:bodyPr>
          <a:lstStyle/>
          <a:p>
            <a:pPr algn="ctr"/>
            <a:r>
              <a:rPr lang="en-US" sz="2800" b="1">
                <a:solidFill>
                  <a:prstClr val="black"/>
                </a:solidFill>
                <a:latin typeface="Arial" pitchFamily="34" charset="0"/>
                <a:cs typeface="Arial" pitchFamily="34" charset="0"/>
              </a:rPr>
              <a:t>Tiết  </a:t>
            </a:r>
            <a:r>
              <a:rPr lang="vi-VN" sz="2800" b="1">
                <a:solidFill>
                  <a:prstClr val="black"/>
                </a:solidFill>
                <a:latin typeface="Arial" pitchFamily="34" charset="0"/>
                <a:cs typeface="Arial" pitchFamily="34" charset="0"/>
              </a:rPr>
              <a:t>5</a:t>
            </a:r>
            <a:r>
              <a:rPr lang="en-US" sz="2800" b="1">
                <a:solidFill>
                  <a:prstClr val="black"/>
                </a:solidFill>
                <a:latin typeface="Arial" pitchFamily="34" charset="0"/>
                <a:cs typeface="Arial" pitchFamily="34" charset="0"/>
              </a:rPr>
              <a:t>  </a:t>
            </a:r>
          </a:p>
          <a:p>
            <a:pPr algn="ctr"/>
            <a:r>
              <a:rPr lang="en-US" sz="2800" b="1">
                <a:solidFill>
                  <a:prstClr val="black"/>
                </a:solidFill>
                <a:latin typeface="Arial" pitchFamily="34" charset="0"/>
                <a:cs typeface="Arial" pitchFamily="34" charset="0"/>
              </a:rPr>
              <a:t>SáchTiếng Việt  2 trang 8</a:t>
            </a:r>
            <a:r>
              <a:rPr lang="vi-VN" sz="2800" b="1">
                <a:solidFill>
                  <a:prstClr val="black"/>
                </a:solidFill>
                <a:latin typeface="Arial" pitchFamily="34" charset="0"/>
                <a:cs typeface="Arial" pitchFamily="34" charset="0"/>
              </a:rPr>
              <a:t>3</a:t>
            </a:r>
            <a:endParaRPr lang="en-US" sz="2800" b="1">
              <a:solidFill>
                <a:prstClr val="black"/>
              </a:solidFill>
              <a:latin typeface="Arial" pitchFamily="34" charset="0"/>
              <a:cs typeface="Arial" pitchFamily="34" charset="0"/>
            </a:endParaRPr>
          </a:p>
        </p:txBody>
      </p:sp>
      <p:sp>
        <p:nvSpPr>
          <p:cNvPr id="41"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prstClr val="white"/>
              </a:solidFill>
            </a:endParaRPr>
          </a:p>
        </p:txBody>
      </p:sp>
      <p:grpSp>
        <p:nvGrpSpPr>
          <p:cNvPr id="35" name="Group 34"/>
          <p:cNvGrpSpPr/>
          <p:nvPr/>
        </p:nvGrpSpPr>
        <p:grpSpPr>
          <a:xfrm>
            <a:off x="4818694" y="2787776"/>
            <a:ext cx="988802" cy="890365"/>
            <a:chOff x="1259632" y="3158870"/>
            <a:chExt cx="988802" cy="890365"/>
          </a:xfrm>
        </p:grpSpPr>
        <p:pic>
          <p:nvPicPr>
            <p:cNvPr id="36" name="Picture 2"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3158870"/>
              <a:ext cx="988802" cy="848722"/>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2"/>
            <p:cNvSpPr>
              <a:spLocks noChangeArrowheads="1"/>
            </p:cNvSpPr>
            <p:nvPr/>
          </p:nvSpPr>
          <p:spPr bwMode="auto">
            <a:xfrm>
              <a:off x="1287135" y="3219822"/>
              <a:ext cx="955219" cy="829413"/>
            </a:xfrm>
            <a:prstGeom prst="roundRect">
              <a:avLst>
                <a:gd name="adj" fmla="val 16667"/>
              </a:avLst>
            </a:prstGeom>
            <a:noFill/>
            <a:ln w="28575" algn="ctr">
              <a:solidFill>
                <a:srgbClr val="FFC000"/>
              </a:solidFill>
              <a:round/>
              <a:headEnd/>
              <a:tailEnd/>
            </a:ln>
          </p:spPr>
          <p:txBody>
            <a:bodyPr/>
            <a:lstStyle/>
            <a:p>
              <a:endParaRPr lang="en-US"/>
            </a:p>
          </p:txBody>
        </p:sp>
      </p:grpSp>
      <p:pic>
        <p:nvPicPr>
          <p:cNvPr id="50"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252" y="2848728"/>
            <a:ext cx="3000375" cy="101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59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up)">
                                      <p:cBhvr>
                                        <p:cTn id="7" dur="500"/>
                                        <p:tgtEl>
                                          <p:spTgt spid="7168"/>
                                        </p:tgtEl>
                                      </p:cBhvr>
                                    </p:animEffect>
                                  </p:childTnLst>
                                  <p:subTnLst>
                                    <p:audio>
                                      <p:cMediaNode>
                                        <p:cTn display="0" masterRel="sameClick">
                                          <p:stCondLst>
                                            <p:cond evt="begin" delay="0">
                                              <p:tn val="5"/>
                                            </p:cond>
                                          </p:stCondLst>
                                          <p:endCondLst>
                                            <p:cond evt="onStopAudio" delay="0">
                                              <p:tgtEl>
                                                <p:sldTgt/>
                                              </p:tgtEl>
                                            </p:cond>
                                          </p:endCondLst>
                                        </p:cTn>
                                        <p:tgtEl>
                                          <p:sndTgt r:embed="rId3" name="Nhạc dao an tuo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1000"/>
                                        <p:tgtEl>
                                          <p:spTgt spid="50"/>
                                        </p:tgtEl>
                                      </p:cBhvr>
                                    </p:animEffect>
                                  </p:childTnLst>
                                </p:cTn>
                              </p:par>
                              <p:par>
                                <p:cTn id="18" presetID="6" presetClass="entr" presetSubtype="32"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circle(out)">
                                      <p:cBhvr>
                                        <p:cTn id="20" dur="1000"/>
                                        <p:tgtEl>
                                          <p:spTgt spid="3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outVertical)">
                                      <p:cBhvr>
                                        <p:cTn id="2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1347614"/>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1707654"/>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763688" y="1688354"/>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0" name="Picture 2" descr="C:\Users\Administrator\Application Data\Zamaan's Software\psc\screenshot.JPG"/>
          <p:cNvPicPr>
            <a:picLocks noChangeAspect="1" noChangeArrowheads="1"/>
          </p:cNvPicPr>
          <p:nvPr/>
        </p:nvPicPr>
        <p:blipFill>
          <a:blip r:embed="rId5">
            <a:clrChange>
              <a:clrFrom>
                <a:srgbClr val="FEFEF6"/>
              </a:clrFrom>
              <a:clrTo>
                <a:srgbClr val="FEFEF6">
                  <a:alpha val="0"/>
                </a:srgbClr>
              </a:clrTo>
            </a:clrChange>
            <a:extLst>
              <a:ext uri="{28A0092B-C50C-407E-A947-70E740481C1C}">
                <a14:useLocalDpi xmlns:a14="http://schemas.microsoft.com/office/drawing/2010/main" val="0"/>
              </a:ext>
            </a:extLst>
          </a:blip>
          <a:srcRect/>
          <a:stretch>
            <a:fillRect/>
          </a:stretch>
        </p:blipFill>
        <p:spPr bwMode="auto">
          <a:xfrm>
            <a:off x="5255873" y="1336969"/>
            <a:ext cx="3918058" cy="332441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9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10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1000"/>
                                        <p:tgtEl>
                                          <p:spTgt spid="119"/>
                                        </p:tgtEl>
                                      </p:cBhvr>
                                    </p:animEffect>
                                  </p:childTnLst>
                                </p:cTn>
                              </p:par>
                              <p:par>
                                <p:cTn id="21" presetID="6" presetClass="entr" presetSubtype="32"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out)">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1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780692" y="9577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2530"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99" y="1419622"/>
            <a:ext cx="2625217" cy="16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45568"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bút máy</a:t>
            </a:r>
            <a:endParaRPr lang="en-US" sz="2200" b="1">
              <a:solidFill>
                <a:srgbClr val="C00000"/>
              </a:solidFill>
              <a:latin typeface="UTM Avo" pitchFamily="18" charset="0"/>
            </a:endParaRPr>
          </a:p>
        </p:txBody>
      </p:sp>
      <p:sp>
        <p:nvSpPr>
          <p:cNvPr id="22" name="Rounded Rectangle 21"/>
          <p:cNvSpPr/>
          <p:nvPr/>
        </p:nvSpPr>
        <p:spPr>
          <a:xfrm>
            <a:off x="3318971"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9" name="TextBox 28"/>
          <p:cNvSpPr txBox="1"/>
          <p:nvPr/>
        </p:nvSpPr>
        <p:spPr>
          <a:xfrm>
            <a:off x="3736167"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hộp bút</a:t>
            </a:r>
            <a:endParaRPr lang="en-US" sz="2200" b="1">
              <a:solidFill>
                <a:srgbClr val="C00000"/>
              </a:solidFill>
              <a:latin typeface="UTM Avo" pitchFamily="18" charset="0"/>
            </a:endParaRPr>
          </a:p>
        </p:txBody>
      </p:sp>
      <p:sp>
        <p:nvSpPr>
          <p:cNvPr id="30" name="Rounded Rectangle 29"/>
          <p:cNvSpPr/>
          <p:nvPr/>
        </p:nvSpPr>
        <p:spPr>
          <a:xfrm>
            <a:off x="6286937"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32" name="TextBox 31"/>
          <p:cNvSpPr txBox="1"/>
          <p:nvPr/>
        </p:nvSpPr>
        <p:spPr>
          <a:xfrm>
            <a:off x="6704133" y="2932953"/>
            <a:ext cx="2270248" cy="430885"/>
          </a:xfrm>
          <a:prstGeom prst="rect">
            <a:avLst/>
          </a:prstGeom>
          <a:noFill/>
        </p:spPr>
        <p:txBody>
          <a:bodyPr wrap="square" lIns="91438" tIns="45719" rIns="91438" bIns="45719" rtlCol="0">
            <a:spAutoFit/>
          </a:bodyPr>
          <a:lstStyle/>
          <a:p>
            <a:r>
              <a:rPr lang="vi-VN" sz="2200" b="1">
                <a:latin typeface="UTM Avo" pitchFamily="18" charset="0"/>
              </a:rPr>
              <a:t>hộp sáp màu</a:t>
            </a:r>
            <a:endParaRPr lang="en-US" sz="2200" b="1">
              <a:solidFill>
                <a:srgbClr val="C00000"/>
              </a:solidFill>
              <a:latin typeface="UTM Avo" pitchFamily="18" charset="0"/>
            </a:endParaRPr>
          </a:p>
        </p:txBody>
      </p:sp>
      <p:pic>
        <p:nvPicPr>
          <p:cNvPr id="22531" name="Picture 3"/>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24644" b="29672"/>
          <a:stretch/>
        </p:blipFill>
        <p:spPr bwMode="auto">
          <a:xfrm>
            <a:off x="3394261" y="1563638"/>
            <a:ext cx="2653850" cy="1212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192" y="1491630"/>
            <a:ext cx="2679144" cy="145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439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ircle(out)">
                                      <p:cBhvr>
                                        <p:cTn id="7" dur="1000"/>
                                        <p:tgtEl>
                                          <p:spTgt spid="225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out)">
                                      <p:cBhvr>
                                        <p:cTn id="18" dur="1000"/>
                                        <p:tgtEl>
                                          <p:spTgt spid="22"/>
                                        </p:tgtEl>
                                      </p:cBhvr>
                                    </p:animEffect>
                                  </p:childTnLst>
                                </p:cTn>
                              </p:par>
                              <p:par>
                                <p:cTn id="19" presetID="21" presetClass="entr" presetSubtype="1" fill="hold" nodeType="withEffect">
                                  <p:stCondLst>
                                    <p:cond delay="0"/>
                                  </p:stCondLst>
                                  <p:childTnLst>
                                    <p:set>
                                      <p:cBhvr>
                                        <p:cTn id="20" dur="1" fill="hold">
                                          <p:stCondLst>
                                            <p:cond delay="0"/>
                                          </p:stCondLst>
                                        </p:cTn>
                                        <p:tgtEl>
                                          <p:spTgt spid="22531"/>
                                        </p:tgtEl>
                                        <p:attrNameLst>
                                          <p:attrName>style.visibility</p:attrName>
                                        </p:attrNameLst>
                                      </p:cBhvr>
                                      <p:to>
                                        <p:strVal val="visible"/>
                                      </p:to>
                                    </p:set>
                                    <p:animEffect transition="in" filter="wheel(1)">
                                      <p:cBhvr>
                                        <p:cTn id="21" dur="1000"/>
                                        <p:tgtEl>
                                          <p:spTgt spid="225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out)">
                                      <p:cBhvr>
                                        <p:cTn id="29" dur="10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3" presetID="6" presetClass="entr" presetSubtype="32" fill="hold" nodeType="withEffect">
                                  <p:stCondLst>
                                    <p:cond delay="0"/>
                                  </p:stCondLst>
                                  <p:childTnLst>
                                    <p:set>
                                      <p:cBhvr>
                                        <p:cTn id="34" dur="1" fill="hold">
                                          <p:stCondLst>
                                            <p:cond delay="0"/>
                                          </p:stCondLst>
                                        </p:cTn>
                                        <p:tgtEl>
                                          <p:spTgt spid="22532"/>
                                        </p:tgtEl>
                                        <p:attrNameLst>
                                          <p:attrName>style.visibility</p:attrName>
                                        </p:attrNameLst>
                                      </p:cBhvr>
                                      <p:to>
                                        <p:strVal val="visible"/>
                                      </p:to>
                                    </p:set>
                                    <p:animEffect transition="in" filter="circle(out)">
                                      <p:cBhvr>
                                        <p:cTn id="35" dur="1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9" grpId="0"/>
      <p:bldP spid="30"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780692" y="969564"/>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5568"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cặp sách</a:t>
            </a:r>
            <a:endParaRPr lang="en-US" sz="2200" b="1">
              <a:solidFill>
                <a:srgbClr val="C00000"/>
              </a:solidFill>
              <a:latin typeface="UTM Avo" pitchFamily="18" charset="0"/>
            </a:endParaRPr>
          </a:p>
        </p:txBody>
      </p:sp>
      <p:sp>
        <p:nvSpPr>
          <p:cNvPr id="22" name="Rounded Rectangle 21"/>
          <p:cNvSpPr/>
          <p:nvPr/>
        </p:nvSpPr>
        <p:spPr>
          <a:xfrm>
            <a:off x="3318971"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9" name="TextBox 28"/>
          <p:cNvSpPr txBox="1"/>
          <p:nvPr/>
        </p:nvSpPr>
        <p:spPr>
          <a:xfrm>
            <a:off x="3736167" y="2932953"/>
            <a:ext cx="2270248" cy="430885"/>
          </a:xfrm>
          <a:prstGeom prst="rect">
            <a:avLst/>
          </a:prstGeom>
          <a:noFill/>
        </p:spPr>
        <p:txBody>
          <a:bodyPr wrap="square" lIns="91438" tIns="45719" rIns="91438" bIns="45719" rtlCol="0">
            <a:spAutoFit/>
          </a:bodyPr>
          <a:lstStyle/>
          <a:p>
            <a:r>
              <a:rPr lang="vi-VN" sz="2200" b="1">
                <a:latin typeface="UTM Avo" pitchFamily="18" charset="0"/>
              </a:rPr>
              <a:t>quyển sách</a:t>
            </a:r>
            <a:endParaRPr lang="en-US" sz="2200" b="1">
              <a:solidFill>
                <a:srgbClr val="C00000"/>
              </a:solidFill>
              <a:latin typeface="UTM Avo" pitchFamily="18" charset="0"/>
            </a:endParaRPr>
          </a:p>
        </p:txBody>
      </p:sp>
      <p:sp>
        <p:nvSpPr>
          <p:cNvPr id="30" name="Rounded Rectangle 29"/>
          <p:cNvSpPr/>
          <p:nvPr/>
        </p:nvSpPr>
        <p:spPr>
          <a:xfrm>
            <a:off x="6286937"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32" name="TextBox 31"/>
          <p:cNvSpPr txBox="1"/>
          <p:nvPr/>
        </p:nvSpPr>
        <p:spPr>
          <a:xfrm>
            <a:off x="6704133"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bút chì</a:t>
            </a:r>
            <a:endParaRPr lang="en-US" sz="2200" b="1">
              <a:solidFill>
                <a:srgbClr val="C00000"/>
              </a:solidFill>
              <a:latin typeface="UTM Avo" pitchFamily="18" charset="0"/>
            </a:endParaRPr>
          </a:p>
        </p:txBody>
      </p:sp>
      <p:pic>
        <p:nvPicPr>
          <p:cNvPr id="23"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l="14742" r="18405"/>
          <a:stretch>
            <a:fillRect/>
          </a:stretch>
        </p:blipFill>
        <p:spPr bwMode="auto">
          <a:xfrm>
            <a:off x="430880" y="1436087"/>
            <a:ext cx="2324124" cy="14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descr="C:\Users\Administrator\Application Data\Zamaan's Software\psc\screensho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469018">
            <a:off x="4241068" y="1430288"/>
            <a:ext cx="1023564" cy="1441869"/>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2117" y="1563638"/>
            <a:ext cx="2846387" cy="129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538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out)">
                                      <p:cBhvr>
                                        <p:cTn id="18" dur="10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par>
                                <p:cTn id="22" presetID="6" presetClass="entr" presetSubtype="32"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out)">
                                      <p:cBhvr>
                                        <p:cTn id="24" dur="1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out)">
                                      <p:cBhvr>
                                        <p:cTn id="29" dur="10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3" presetID="6" presetClass="entr" presetSubtype="32" fill="hold" nodeType="withEffect">
                                  <p:stCondLst>
                                    <p:cond delay="0"/>
                                  </p:stCondLst>
                                  <p:childTnLst>
                                    <p:set>
                                      <p:cBhvr>
                                        <p:cTn id="34" dur="1" fill="hold">
                                          <p:stCondLst>
                                            <p:cond delay="0"/>
                                          </p:stCondLst>
                                        </p:cTn>
                                        <p:tgtEl>
                                          <p:spTgt spid="23554"/>
                                        </p:tgtEl>
                                        <p:attrNameLst>
                                          <p:attrName>style.visibility</p:attrName>
                                        </p:attrNameLst>
                                      </p:cBhvr>
                                      <p:to>
                                        <p:strVal val="visible"/>
                                      </p:to>
                                    </p:set>
                                    <p:animEffect transition="in" filter="circle(out)">
                                      <p:cBhvr>
                                        <p:cTn id="35" dur="1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9" grpId="0"/>
      <p:bldP spid="30" grpId="0" animBg="1"/>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15" name="Rounded Rectangle 32"/>
          <p:cNvSpPr>
            <a:spLocks noChangeArrowheads="1"/>
          </p:cNvSpPr>
          <p:nvPr/>
        </p:nvSpPr>
        <p:spPr bwMode="auto">
          <a:xfrm>
            <a:off x="2222946" y="627534"/>
            <a:ext cx="6813550" cy="3122799"/>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6" name="Picture 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83" y="324045"/>
            <a:ext cx="2399950" cy="444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2438970" y="627534"/>
            <a:ext cx="6597526" cy="3139319"/>
          </a:xfrm>
          <a:prstGeom prst="rect">
            <a:avLst/>
          </a:prstGeom>
          <a:noFill/>
        </p:spPr>
        <p:txBody>
          <a:bodyPr wrap="square" lIns="91438" tIns="45719" rIns="91438" bIns="45719" rtlCol="0">
            <a:spAutoFit/>
          </a:bodyPr>
          <a:lstStyle/>
          <a:p>
            <a:pPr algn="just">
              <a:lnSpc>
                <a:spcPct val="150000"/>
              </a:lnSpc>
            </a:pPr>
            <a:r>
              <a:rPr lang="vi-VN" sz="2200" b="1" u="sng">
                <a:solidFill>
                  <a:srgbClr val="FFFFD9"/>
                </a:solidFill>
                <a:latin typeface="UTM Avo" pitchFamily="18" charset="0"/>
              </a:rPr>
              <a:t>Để giới thiệu đồ dùng học tập:</a:t>
            </a:r>
            <a:endParaRPr lang="en-US" sz="2200" b="1" u="sng">
              <a:solidFill>
                <a:srgbClr val="FFFFD9"/>
              </a:solidFill>
              <a:latin typeface="UTM Avo" pitchFamily="18" charset="0"/>
            </a:endParaRPr>
          </a:p>
          <a:p>
            <a:pPr algn="just">
              <a:lnSpc>
                <a:spcPct val="150000"/>
              </a:lnSpc>
            </a:pPr>
            <a:r>
              <a:rPr lang="en-US" sz="2200" b="1">
                <a:solidFill>
                  <a:srgbClr val="FFFFD9"/>
                </a:solidFill>
                <a:latin typeface="UTM Avo" pitchFamily="18" charset="0"/>
              </a:rPr>
              <a:t>- </a:t>
            </a:r>
            <a:r>
              <a:rPr lang="vi-VN" sz="2200" b="1">
                <a:solidFill>
                  <a:srgbClr val="FFFFD9"/>
                </a:solidFill>
                <a:latin typeface="UTM Avo" pitchFamily="18" charset="0"/>
              </a:rPr>
              <a:t>Đó là cái gì?</a:t>
            </a:r>
            <a:r>
              <a:rPr lang="en-US" sz="2200" b="1">
                <a:solidFill>
                  <a:srgbClr val="FFFFD9"/>
                </a:solidFill>
                <a:latin typeface="UTM Avo" pitchFamily="18" charset="0"/>
              </a:rPr>
              <a:t>.</a:t>
            </a:r>
          </a:p>
          <a:p>
            <a:pPr marL="342900" indent="-342900" algn="just">
              <a:lnSpc>
                <a:spcPct val="150000"/>
              </a:lnSpc>
              <a:buFontTx/>
              <a:buChar char="-"/>
            </a:pPr>
            <a:r>
              <a:rPr lang="vi-VN" sz="2200" b="1">
                <a:solidFill>
                  <a:srgbClr val="FFFFD9"/>
                </a:solidFill>
                <a:latin typeface="UTM Avo" pitchFamily="18" charset="0"/>
              </a:rPr>
              <a:t>Nó có màu gì?</a:t>
            </a:r>
          </a:p>
          <a:p>
            <a:pPr marL="342900" indent="-342900" algn="just">
              <a:lnSpc>
                <a:spcPct val="150000"/>
              </a:lnSpc>
              <a:buFontTx/>
              <a:buChar char="-"/>
            </a:pPr>
            <a:r>
              <a:rPr lang="vi-VN" sz="2200" b="1">
                <a:solidFill>
                  <a:srgbClr val="FFFFD9"/>
                </a:solidFill>
                <a:latin typeface="UTM Avo" pitchFamily="18" charset="0"/>
              </a:rPr>
              <a:t>Hình dáng nó ra sao?</a:t>
            </a:r>
          </a:p>
          <a:p>
            <a:pPr marL="342900" indent="-342900" algn="just">
              <a:lnSpc>
                <a:spcPct val="150000"/>
              </a:lnSpc>
              <a:buFontTx/>
              <a:buChar char="-"/>
            </a:pPr>
            <a:r>
              <a:rPr lang="vi-VN" sz="2200" b="1">
                <a:solidFill>
                  <a:srgbClr val="FFFFD9"/>
                </a:solidFill>
                <a:latin typeface="UTM Avo" pitchFamily="18" charset="0"/>
              </a:rPr>
              <a:t>Sử dụng nó như thế nào?</a:t>
            </a:r>
          </a:p>
          <a:p>
            <a:pPr marL="342900" indent="-342900" algn="just">
              <a:lnSpc>
                <a:spcPct val="150000"/>
              </a:lnSpc>
              <a:buFontTx/>
              <a:buChar char="-"/>
            </a:pPr>
            <a:r>
              <a:rPr lang="vi-VN" sz="2200" b="1">
                <a:solidFill>
                  <a:srgbClr val="FFFFD9"/>
                </a:solidFill>
                <a:latin typeface="UTM Avo" pitchFamily="18" charset="0"/>
              </a:rPr>
              <a:t>Nó giúp ích gì cho em?</a:t>
            </a:r>
            <a:endParaRPr lang="en-US" sz="2200" b="1">
              <a:solidFill>
                <a:srgbClr val="FFFFD9"/>
              </a:solidFill>
              <a:latin typeface="UTM Avo" pitchFamily="18" charset="0"/>
            </a:endParaRPr>
          </a:p>
        </p:txBody>
      </p:sp>
    </p:spTree>
    <p:extLst>
      <p:ext uri="{BB962C8B-B14F-4D97-AF65-F5344CB8AC3E}">
        <p14:creationId xmlns:p14="http://schemas.microsoft.com/office/powerpoint/2010/main" val="255482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42"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600"/>
                                        <p:tgtEl>
                                          <p:spTgt spid="16"/>
                                        </p:tgtEl>
                                      </p:cBhvr>
                                    </p:animEffect>
                                    <p:anim calcmode="lin" valueType="num">
                                      <p:cBhvr>
                                        <p:cTn id="11" dur="600" fill="hold"/>
                                        <p:tgtEl>
                                          <p:spTgt spid="16"/>
                                        </p:tgtEl>
                                        <p:attrNameLst>
                                          <p:attrName>ppt_x</p:attrName>
                                        </p:attrNameLst>
                                      </p:cBhvr>
                                      <p:tavLst>
                                        <p:tav tm="0">
                                          <p:val>
                                            <p:strVal val="#ppt_x"/>
                                          </p:val>
                                        </p:tav>
                                        <p:tav tm="100000">
                                          <p:val>
                                            <p:strVal val="#ppt_x"/>
                                          </p:val>
                                        </p:tav>
                                      </p:tavLst>
                                    </p:anim>
                                    <p:anim calcmode="lin" valueType="num">
                                      <p:cBhvr>
                                        <p:cTn id="12" dur="6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left)">
                                      <p:cBhvr>
                                        <p:cTn id="17" dur="500"/>
                                        <p:tgtEl>
                                          <p:spTgt spid="17">
                                            <p:txEl>
                                              <p:pRg st="0" end="0"/>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6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left)">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xEl>
                                              <p:pRg st="2" end="2"/>
                                            </p:txEl>
                                          </p:spTgt>
                                        </p:tgtEl>
                                        <p:attrNameLst>
                                          <p:attrName>style.visibility</p:attrName>
                                        </p:attrNameLst>
                                      </p:cBhvr>
                                      <p:to>
                                        <p:strVal val="visible"/>
                                      </p:to>
                                    </p:set>
                                    <p:animEffect transition="in" filter="wipe(left)">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wipe(left)">
                                      <p:cBhvr>
                                        <p:cTn id="35" dur="500"/>
                                        <p:tgtEl>
                                          <p:spTgt spid="1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xEl>
                                              <p:pRg st="4" end="4"/>
                                            </p:txEl>
                                          </p:spTgt>
                                        </p:tgtEl>
                                        <p:attrNameLst>
                                          <p:attrName>style.visibility</p:attrName>
                                        </p:attrNameLst>
                                      </p:cBhvr>
                                      <p:to>
                                        <p:strVal val="visible"/>
                                      </p:to>
                                    </p:set>
                                    <p:animEffect transition="in" filter="wipe(left)">
                                      <p:cBhvr>
                                        <p:cTn id="40" dur="500"/>
                                        <p:tgtEl>
                                          <p:spTgt spid="1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7">
                                            <p:txEl>
                                              <p:pRg st="5" end="5"/>
                                            </p:txEl>
                                          </p:spTgt>
                                        </p:tgtEl>
                                        <p:attrNameLst>
                                          <p:attrName>style.visibility</p:attrName>
                                        </p:attrNameLst>
                                      </p:cBhvr>
                                      <p:to>
                                        <p:strVal val="visible"/>
                                      </p:to>
                                    </p:set>
                                    <p:animEffect transition="in" filter="wipe(left)">
                                      <p:cBhvr>
                                        <p:cTn id="45"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dirty="0">
                <a:solidFill>
                  <a:srgbClr val="FFFF00"/>
                </a:solidFill>
              </a:rPr>
              <a:t>BÀI 1</a:t>
            </a:r>
            <a:r>
              <a:rPr lang="vi-VN" sz="2200" b="1">
                <a:solidFill>
                  <a:srgbClr val="FFFF00"/>
                </a:solidFill>
              </a:rPr>
              <a:t>8</a:t>
            </a:r>
            <a:r>
              <a:rPr lang="en-US" sz="2200" b="1" dirty="0">
                <a:solidFill>
                  <a:srgbClr val="FFFF00"/>
                </a:solidFill>
              </a:rPr>
              <a:t>: </a:t>
            </a:r>
            <a:r>
              <a:rPr lang="vi-VN" sz="2200" b="1">
                <a:solidFill>
                  <a:srgbClr val="FFFF00"/>
                </a:solidFill>
              </a:rPr>
              <a:t>THƯ VIỆN BIẾT ĐI</a:t>
            </a:r>
          </a:p>
        </p:txBody>
      </p:sp>
      <p:sp>
        <p:nvSpPr>
          <p:cNvPr id="11" name="Cloud Callout 10"/>
          <p:cNvSpPr/>
          <p:nvPr/>
        </p:nvSpPr>
        <p:spPr>
          <a:xfrm>
            <a:off x="5137940" y="774201"/>
            <a:ext cx="3595433" cy="1244246"/>
          </a:xfrm>
          <a:prstGeom prst="cloudCallout">
            <a:avLst>
              <a:gd name="adj1" fmla="val -86798"/>
              <a:gd name="adj2" fmla="val 98260"/>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 </a:t>
            </a:r>
            <a:r>
              <a:rPr lang="vi-VN" b="1">
                <a:solidFill>
                  <a:srgbClr val="002060"/>
                </a:solidFill>
              </a:rPr>
              <a:t> Tớ xin giới thiệu về cái hộp bút.</a:t>
            </a:r>
            <a:endParaRPr lang="en-US" b="1">
              <a:solidFill>
                <a:srgbClr val="002060"/>
              </a:solidFill>
            </a:endParaRPr>
          </a:p>
        </p:txBody>
      </p:sp>
      <p:sp>
        <p:nvSpPr>
          <p:cNvPr id="15" name="Cloud Callout 14"/>
          <p:cNvSpPr/>
          <p:nvPr/>
        </p:nvSpPr>
        <p:spPr>
          <a:xfrm>
            <a:off x="183094" y="771550"/>
            <a:ext cx="4007397" cy="1138553"/>
          </a:xfrm>
          <a:prstGeom prst="cloudCallout">
            <a:avLst>
              <a:gd name="adj1" fmla="val -20055"/>
              <a:gd name="adj2" fmla="val 117236"/>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 </a:t>
            </a:r>
            <a:r>
              <a:rPr lang="vi-VN" b="1">
                <a:solidFill>
                  <a:srgbClr val="C00000"/>
                </a:solidFill>
              </a:rPr>
              <a:t> Bạn muốn giới thiệu đồ dùng học tập nào?</a:t>
            </a:r>
            <a:endParaRPr lang="en-US" b="1">
              <a:solidFill>
                <a:srgbClr val="C00000"/>
              </a:solidFill>
            </a:endParaRPr>
          </a:p>
        </p:txBody>
      </p:sp>
      <p:pic>
        <p:nvPicPr>
          <p:cNvPr id="16" name="Picture 6" descr="C:\Users\Administrator\Application Data\Zamaan's Software\psc\screenshot.JPG"/>
          <p:cNvPicPr>
            <a:picLocks noChangeAspect="1" noChangeArrowheads="1"/>
          </p:cNvPicPr>
          <p:nvPr/>
        </p:nvPicPr>
        <p:blipFill>
          <a:blip r:embed="rId5">
            <a:clrChange>
              <a:clrFrom>
                <a:srgbClr val="D8EDE6"/>
              </a:clrFrom>
              <a:clrTo>
                <a:srgbClr val="D8EDE6">
                  <a:alpha val="0"/>
                </a:srgbClr>
              </a:clrTo>
            </a:clrChange>
            <a:extLst>
              <a:ext uri="{28A0092B-C50C-407E-A947-70E740481C1C}">
                <a14:useLocalDpi xmlns:a14="http://schemas.microsoft.com/office/drawing/2010/main" val="0"/>
              </a:ext>
            </a:extLst>
          </a:blip>
          <a:srcRect/>
          <a:stretch>
            <a:fillRect/>
          </a:stretch>
        </p:blipFill>
        <p:spPr bwMode="auto">
          <a:xfrm>
            <a:off x="323528" y="2587724"/>
            <a:ext cx="3886200" cy="2000250"/>
          </a:xfrm>
          <a:prstGeom prst="rect">
            <a:avLst/>
          </a:prstGeom>
          <a:noFill/>
          <a:extLst>
            <a:ext uri="{909E8E84-426E-40DD-AFC4-6F175D3DCCD1}">
              <a14:hiddenFill xmlns:a14="http://schemas.microsoft.com/office/drawing/2010/main">
                <a:solidFill>
                  <a:srgbClr val="FFFFFF"/>
                </a:solidFill>
              </a14:hiddenFill>
            </a:ext>
          </a:extLst>
        </p:spPr>
      </p:pic>
      <p:sp>
        <p:nvSpPr>
          <p:cNvPr id="17" name="Cloud Callout 16"/>
          <p:cNvSpPr/>
          <p:nvPr/>
        </p:nvSpPr>
        <p:spPr>
          <a:xfrm>
            <a:off x="5004048" y="1695587"/>
            <a:ext cx="4560822" cy="1155652"/>
          </a:xfrm>
          <a:prstGeom prst="cloudCallout">
            <a:avLst>
              <a:gd name="adj1" fmla="val -65830"/>
              <a:gd name="adj2" fmla="val 49360"/>
            </a:avLst>
          </a:prstGeom>
          <a:solidFill>
            <a:srgbClr val="FFE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 Hộp bút khá to và rộng. Nó có màu hồng nhạt, làm bằng nhựa cứng.</a:t>
            </a:r>
            <a:endParaRPr lang="en-US" b="1">
              <a:solidFill>
                <a:srgbClr val="002060"/>
              </a:solidFill>
            </a:endParaRPr>
          </a:p>
        </p:txBody>
      </p:sp>
      <p:sp>
        <p:nvSpPr>
          <p:cNvPr id="19" name="Cloud Callout 18"/>
          <p:cNvSpPr/>
          <p:nvPr/>
        </p:nvSpPr>
        <p:spPr>
          <a:xfrm>
            <a:off x="104224" y="1140962"/>
            <a:ext cx="4007397" cy="1138553"/>
          </a:xfrm>
          <a:prstGeom prst="cloudCallout">
            <a:avLst>
              <a:gd name="adj1" fmla="val -4118"/>
              <a:gd name="adj2" fmla="val 104488"/>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Đồ vật đó có hình dạng, màu sắc như ra sao?</a:t>
            </a:r>
            <a:endParaRPr lang="en-US" b="1">
              <a:solidFill>
                <a:srgbClr val="C00000"/>
              </a:solidFill>
            </a:endParaRPr>
          </a:p>
        </p:txBody>
      </p:sp>
      <p:sp>
        <p:nvSpPr>
          <p:cNvPr id="20" name="Cloud Callout 19"/>
          <p:cNvSpPr/>
          <p:nvPr/>
        </p:nvSpPr>
        <p:spPr>
          <a:xfrm>
            <a:off x="104224" y="1429201"/>
            <a:ext cx="4007397" cy="1138553"/>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Bạn sử dụng  đồ vật đó thế nào?</a:t>
            </a:r>
            <a:endParaRPr lang="en-US" b="1">
              <a:solidFill>
                <a:srgbClr val="C00000"/>
              </a:solidFill>
            </a:endParaRPr>
          </a:p>
        </p:txBody>
      </p:sp>
      <p:sp>
        <p:nvSpPr>
          <p:cNvPr id="21" name="Cloud Callout 20"/>
          <p:cNvSpPr/>
          <p:nvPr/>
        </p:nvSpPr>
        <p:spPr>
          <a:xfrm>
            <a:off x="4419869" y="2427734"/>
            <a:ext cx="4560822" cy="1155652"/>
          </a:xfrm>
          <a:prstGeom prst="cloudCallout">
            <a:avLst>
              <a:gd name="adj1" fmla="val -67421"/>
              <a:gd name="adj2" fmla="val -10925"/>
            </a:avLst>
          </a:prstGeom>
          <a:solidFill>
            <a:srgbClr val="B8E0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 Tớ thường cất bút và chì trong đó. Nó giữ cho tớ khỏi hỏng bút.</a:t>
            </a:r>
            <a:endParaRPr lang="en-US" b="1">
              <a:solidFill>
                <a:srgbClr val="002060"/>
              </a:solidFill>
            </a:endParaRPr>
          </a:p>
        </p:txBody>
      </p:sp>
      <p:sp>
        <p:nvSpPr>
          <p:cNvPr id="22" name="Cloud Callout 21"/>
          <p:cNvSpPr/>
          <p:nvPr/>
        </p:nvSpPr>
        <p:spPr>
          <a:xfrm>
            <a:off x="183094" y="807310"/>
            <a:ext cx="4007397" cy="1138553"/>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Làm thế nào để bảo quản đồ vật đó?</a:t>
            </a:r>
            <a:endParaRPr lang="en-US" b="1">
              <a:solidFill>
                <a:srgbClr val="C00000"/>
              </a:solidFill>
            </a:endParaRPr>
          </a:p>
        </p:txBody>
      </p:sp>
      <p:sp>
        <p:nvSpPr>
          <p:cNvPr id="24" name="Cloud Callout 23"/>
          <p:cNvSpPr/>
          <p:nvPr/>
        </p:nvSpPr>
        <p:spPr>
          <a:xfrm>
            <a:off x="4683541" y="2433138"/>
            <a:ext cx="4329648" cy="1244246"/>
          </a:xfrm>
          <a:prstGeom prst="cloudCallout">
            <a:avLst>
              <a:gd name="adj1" fmla="val -77109"/>
              <a:gd name="adj2" fmla="val -74384"/>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 </a:t>
            </a:r>
            <a:r>
              <a:rPr lang="vi-VN" b="1">
                <a:solidFill>
                  <a:srgbClr val="002060"/>
                </a:solidFill>
              </a:rPr>
              <a:t> Tớ giữ nó cẩn thận. Học xong tớ cất nó vào trong cặp.</a:t>
            </a:r>
            <a:endParaRPr lang="en-US" b="1">
              <a:solidFill>
                <a:srgbClr val="002060"/>
              </a:solidFill>
            </a:endParaRPr>
          </a:p>
        </p:txBody>
      </p:sp>
      <p:sp>
        <p:nvSpPr>
          <p:cNvPr id="26" name="TextBox 25"/>
          <p:cNvSpPr txBox="1"/>
          <p:nvPr/>
        </p:nvSpPr>
        <p:spPr>
          <a:xfrm>
            <a:off x="827585" y="388406"/>
            <a:ext cx="7587842" cy="430885"/>
          </a:xfrm>
          <a:prstGeom prst="rect">
            <a:avLst/>
          </a:prstGeom>
          <a:noFill/>
        </p:spPr>
        <p:txBody>
          <a:bodyPr wrap="square" lIns="91438" tIns="45719" rIns="91438" bIns="45719" rtlCol="0">
            <a:spAutoFit/>
          </a:bodyPr>
          <a:lstStyle/>
          <a:p>
            <a:r>
              <a:rPr lang="vi-VN" sz="2200" b="1">
                <a:latin typeface="UTM Avo" pitchFamily="18" charset="0"/>
              </a:rPr>
              <a:t>Em hãy  giới thiệu một dụng cụ học tập của em</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24210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1000"/>
                                        <p:tgtEl>
                                          <p:spTgt spid="19"/>
                                        </p:tgtEl>
                                      </p:cBhvr>
                                    </p:animEffect>
                                  </p:childTnLst>
                                </p:cTn>
                              </p:par>
                              <p:par>
                                <p:cTn id="23" presetID="16" presetClass="exit" presetSubtype="21" fill="hold" grpId="1" nodeType="withEffect">
                                  <p:stCondLst>
                                    <p:cond delay="0"/>
                                  </p:stCondLst>
                                  <p:childTnLst>
                                    <p:animEffect transition="out" filter="barn(inVertic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1000"/>
                                        <p:tgtEl>
                                          <p:spTgt spid="17"/>
                                        </p:tgtEl>
                                      </p:cBhvr>
                                    </p:animEffect>
                                  </p:childTnLst>
                                </p:cTn>
                              </p:par>
                              <p:par>
                                <p:cTn id="31" presetID="16" presetClass="exit" presetSubtype="21" fill="hold" grpId="1" nodeType="withEffect">
                                  <p:stCondLst>
                                    <p:cond delay="0"/>
                                  </p:stCondLst>
                                  <p:childTnLst>
                                    <p:animEffect transition="out" filter="barn(inVertic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1000"/>
                                        <p:tgtEl>
                                          <p:spTgt spid="20"/>
                                        </p:tgtEl>
                                      </p:cBhvr>
                                    </p:animEffect>
                                  </p:childTnLst>
                                </p:cTn>
                              </p:par>
                              <p:par>
                                <p:cTn id="39" presetID="16" presetClass="exit" presetSubtype="21" fill="hold" grpId="1" nodeType="withEffect">
                                  <p:stCondLst>
                                    <p:cond delay="0"/>
                                  </p:stCondLst>
                                  <p:childTnLst>
                                    <p:animEffect transition="out" filter="barn(inVertical)">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1000"/>
                                        <p:tgtEl>
                                          <p:spTgt spid="21"/>
                                        </p:tgtEl>
                                      </p:cBhvr>
                                    </p:animEffect>
                                  </p:childTnLst>
                                </p:cTn>
                              </p:par>
                              <p:par>
                                <p:cTn id="47" presetID="16" presetClass="exit" presetSubtype="21" fill="hold" grpId="1" nodeType="withEffect">
                                  <p:stCondLst>
                                    <p:cond delay="0"/>
                                  </p:stCondLst>
                                  <p:childTnLst>
                                    <p:animEffect transition="out" filter="barn(inVertic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1000"/>
                                        <p:tgtEl>
                                          <p:spTgt spid="22"/>
                                        </p:tgtEl>
                                      </p:cBhvr>
                                    </p:animEffect>
                                  </p:childTnLst>
                                </p:cTn>
                              </p:par>
                              <p:par>
                                <p:cTn id="55" presetID="16" presetClass="exit" presetSubtype="21" fill="hold" grpId="1" nodeType="withEffect">
                                  <p:stCondLst>
                                    <p:cond delay="0"/>
                                  </p:stCondLst>
                                  <p:childTnLst>
                                    <p:animEffect transition="out" filter="barn(inVertical)">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par>
                                <p:cTn id="58" presetID="16" presetClass="exit" presetSubtype="21" fill="hold" grpId="1" nodeType="withEffect">
                                  <p:stCondLst>
                                    <p:cond delay="0"/>
                                  </p:stCondLst>
                                  <p:childTnLst>
                                    <p:animEffect transition="out" filter="barn(inVertical)">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1000"/>
                                        <p:tgtEl>
                                          <p:spTgt spid="24"/>
                                        </p:tgtEl>
                                      </p:cBhvr>
                                    </p:animEffect>
                                  </p:childTnLst>
                                </p:cTn>
                              </p:par>
                              <p:par>
                                <p:cTn id="66" presetID="16" presetClass="exit" presetSubtype="21" fill="hold" grpId="1" nodeType="withEffect">
                                  <p:stCondLst>
                                    <p:cond delay="0"/>
                                  </p:stCondLst>
                                  <p:childTnLst>
                                    <p:animEffect transition="out" filter="barn(inVertical)">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xit" presetSubtype="21" fill="hold" grpId="1" nodeType="clickEffect">
                                  <p:stCondLst>
                                    <p:cond delay="0"/>
                                  </p:stCondLst>
                                  <p:childTnLst>
                                    <p:animEffect transition="out" filter="barn(inVertical)">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par>
                                <p:cTn id="74" presetID="22" presetClass="entr" presetSubtype="8"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left)">
                                      <p:cBhvr>
                                        <p:cTn id="76" dur="500"/>
                                        <p:tgtEl>
                                          <p:spTgt spid="26"/>
                                        </p:tgtEl>
                                      </p:cBhvr>
                                    </p:animEffec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P spid="15" grpId="1" animBg="1"/>
      <p:bldP spid="17" grpId="0" animBg="1"/>
      <p:bldP spid="17"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1" name="Straight Arrow Connector 90"/>
          <p:cNvCxnSpPr>
            <a:endCxn id="118" idx="0"/>
          </p:cNvCxnSpPr>
          <p:nvPr/>
        </p:nvCxnSpPr>
        <p:spPr>
          <a:xfrm>
            <a:off x="5076056" y="3054560"/>
            <a:ext cx="613670" cy="7595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56" name="Curved Connector 2055"/>
          <p:cNvCxnSpPr>
            <a:endCxn id="125" idx="0"/>
          </p:cNvCxnSpPr>
          <p:nvPr/>
        </p:nvCxnSpPr>
        <p:spPr>
          <a:xfrm>
            <a:off x="5508104" y="2628921"/>
            <a:ext cx="2423764" cy="1166965"/>
          </a:xfrm>
          <a:prstGeom prst="curvedConnector2">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48" name="Curved Connector 2047"/>
          <p:cNvCxnSpPr/>
          <p:nvPr/>
        </p:nvCxnSpPr>
        <p:spPr>
          <a:xfrm rot="5400000" flipH="1" flipV="1">
            <a:off x="1623311" y="1697372"/>
            <a:ext cx="1166639" cy="3083059"/>
          </a:xfrm>
          <a:prstGeom prst="curvedConnector2">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326602" y="1379554"/>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một đồ dùng học tập em đã nói ở trên.</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794464" y="1707654"/>
            <a:ext cx="393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3638" y="1707654"/>
            <a:ext cx="10981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555776" y="1707654"/>
            <a:ext cx="4104456" cy="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065" name="Group 2064"/>
          <p:cNvGrpSpPr/>
          <p:nvPr/>
        </p:nvGrpSpPr>
        <p:grpSpPr>
          <a:xfrm>
            <a:off x="3328229" y="2091342"/>
            <a:ext cx="2539915" cy="1128480"/>
            <a:chOff x="3328229" y="2091342"/>
            <a:chExt cx="2539915" cy="1128480"/>
          </a:xfrm>
        </p:grpSpPr>
        <p:sp>
          <p:nvSpPr>
            <p:cNvPr id="6" name="Oval 5"/>
            <p:cNvSpPr/>
            <p:nvPr/>
          </p:nvSpPr>
          <p:spPr>
            <a:xfrm>
              <a:off x="3386943" y="2091342"/>
              <a:ext cx="2343789" cy="1128480"/>
            </a:xfrm>
            <a:prstGeom prst="ellipse">
              <a:avLst/>
            </a:prstGeom>
            <a:solidFill>
              <a:srgbClr val="C44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328229" y="2357469"/>
              <a:ext cx="2539915" cy="646329"/>
            </a:xfrm>
            <a:prstGeom prst="rect">
              <a:avLst/>
            </a:prstGeom>
            <a:noFill/>
          </p:spPr>
          <p:txBody>
            <a:bodyPr wrap="square" lIns="91438" tIns="45719" rIns="91438" bIns="45719" rtlCol="0">
              <a:spAutoFit/>
            </a:bodyPr>
            <a:lstStyle/>
            <a:p>
              <a:pPr algn="ctr"/>
              <a:r>
                <a:rPr lang="vi-VN" b="1">
                  <a:solidFill>
                    <a:schemeClr val="bg1"/>
                  </a:solidFill>
                  <a:latin typeface="UTM Avo" pitchFamily="18" charset="0"/>
                </a:rPr>
                <a:t>Giới thiệu đồ dùng học tập</a:t>
              </a:r>
            </a:p>
          </p:txBody>
        </p:sp>
      </p:grpSp>
      <p:cxnSp>
        <p:nvCxnSpPr>
          <p:cNvPr id="64" name="Straight Arrow Connector 63"/>
          <p:cNvCxnSpPr>
            <a:stCxn id="6" idx="3"/>
            <a:endCxn id="114" idx="0"/>
          </p:cNvCxnSpPr>
          <p:nvPr/>
        </p:nvCxnSpPr>
        <p:spPr>
          <a:xfrm flipH="1">
            <a:off x="3004210" y="3054560"/>
            <a:ext cx="725973" cy="7595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073" name="Group 2072"/>
          <p:cNvGrpSpPr/>
          <p:nvPr/>
        </p:nvGrpSpPr>
        <p:grpSpPr>
          <a:xfrm>
            <a:off x="35496" y="3795560"/>
            <a:ext cx="1307246" cy="629840"/>
            <a:chOff x="467545" y="3848550"/>
            <a:chExt cx="1307246" cy="629840"/>
          </a:xfrm>
        </p:grpSpPr>
        <p:sp>
          <p:nvSpPr>
            <p:cNvPr id="96" name="Rounded Rectangle 95"/>
            <p:cNvSpPr>
              <a:spLocks noChangeArrowheads="1"/>
            </p:cNvSpPr>
            <p:nvPr/>
          </p:nvSpPr>
          <p:spPr bwMode="auto">
            <a:xfrm>
              <a:off x="470748" y="3848550"/>
              <a:ext cx="1304043"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97" name="Rectangle 96"/>
            <p:cNvSpPr>
              <a:spLocks noChangeArrowheads="1"/>
            </p:cNvSpPr>
            <p:nvPr/>
          </p:nvSpPr>
          <p:spPr bwMode="auto">
            <a:xfrm>
              <a:off x="467545" y="3941063"/>
              <a:ext cx="1166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(1) Tên</a:t>
              </a:r>
              <a:endParaRPr lang="en-US" sz="2000"/>
            </a:p>
          </p:txBody>
        </p:sp>
      </p:grpSp>
      <p:grpSp>
        <p:nvGrpSpPr>
          <p:cNvPr id="113" name="Group 112"/>
          <p:cNvGrpSpPr/>
          <p:nvPr/>
        </p:nvGrpSpPr>
        <p:grpSpPr>
          <a:xfrm>
            <a:off x="1475656" y="3814118"/>
            <a:ext cx="3053904" cy="629840"/>
            <a:chOff x="467544" y="3848550"/>
            <a:chExt cx="3053904" cy="629840"/>
          </a:xfrm>
        </p:grpSpPr>
        <p:sp>
          <p:nvSpPr>
            <p:cNvPr id="114" name="Rounded Rectangle 113"/>
            <p:cNvSpPr>
              <a:spLocks noChangeArrowheads="1"/>
            </p:cNvSpPr>
            <p:nvPr/>
          </p:nvSpPr>
          <p:spPr bwMode="auto">
            <a:xfrm>
              <a:off x="470748" y="3848550"/>
              <a:ext cx="3050700"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15" name="Rectangle 114"/>
            <p:cNvSpPr>
              <a:spLocks noChangeArrowheads="1"/>
            </p:cNvSpPr>
            <p:nvPr/>
          </p:nvSpPr>
          <p:spPr bwMode="auto">
            <a:xfrm>
              <a:off x="467544" y="3941063"/>
              <a:ext cx="29834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(2) Hình dạng, màu sắc</a:t>
              </a:r>
              <a:endParaRPr lang="en-US" sz="2000"/>
            </a:p>
          </p:txBody>
        </p:sp>
      </p:grpSp>
      <p:grpSp>
        <p:nvGrpSpPr>
          <p:cNvPr id="116" name="Group 115"/>
          <p:cNvGrpSpPr/>
          <p:nvPr/>
        </p:nvGrpSpPr>
        <p:grpSpPr>
          <a:xfrm>
            <a:off x="4716017" y="3814118"/>
            <a:ext cx="1944215" cy="629840"/>
            <a:chOff x="467545" y="3848550"/>
            <a:chExt cx="1944215" cy="629840"/>
          </a:xfrm>
        </p:grpSpPr>
        <p:sp>
          <p:nvSpPr>
            <p:cNvPr id="118" name="Rounded Rectangle 117"/>
            <p:cNvSpPr>
              <a:spLocks noChangeArrowheads="1"/>
            </p:cNvSpPr>
            <p:nvPr/>
          </p:nvSpPr>
          <p:spPr bwMode="auto">
            <a:xfrm>
              <a:off x="470748" y="3848550"/>
              <a:ext cx="1941012"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20" name="Rectangle 119"/>
            <p:cNvSpPr>
              <a:spLocks noChangeArrowheads="1"/>
            </p:cNvSpPr>
            <p:nvPr/>
          </p:nvSpPr>
          <p:spPr bwMode="auto">
            <a:xfrm>
              <a:off x="467545" y="3941063"/>
              <a:ext cx="19442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(3) Công dụng</a:t>
              </a:r>
              <a:endParaRPr lang="en-US" sz="2000"/>
            </a:p>
          </p:txBody>
        </p:sp>
      </p:grpSp>
      <p:grpSp>
        <p:nvGrpSpPr>
          <p:cNvPr id="124" name="Group 123"/>
          <p:cNvGrpSpPr/>
          <p:nvPr/>
        </p:nvGrpSpPr>
        <p:grpSpPr>
          <a:xfrm>
            <a:off x="6732240" y="3795886"/>
            <a:ext cx="2572997" cy="629840"/>
            <a:chOff x="467545" y="3848550"/>
            <a:chExt cx="2572997" cy="629840"/>
          </a:xfrm>
        </p:grpSpPr>
        <p:sp>
          <p:nvSpPr>
            <p:cNvPr id="125" name="Rounded Rectangle 124"/>
            <p:cNvSpPr>
              <a:spLocks noChangeArrowheads="1"/>
            </p:cNvSpPr>
            <p:nvPr/>
          </p:nvSpPr>
          <p:spPr bwMode="auto">
            <a:xfrm>
              <a:off x="470748" y="3848550"/>
              <a:ext cx="2392850"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26" name="Rectangle 125"/>
            <p:cNvSpPr>
              <a:spLocks noChangeArrowheads="1"/>
            </p:cNvSpPr>
            <p:nvPr/>
          </p:nvSpPr>
          <p:spPr bwMode="auto">
            <a:xfrm>
              <a:off x="467545" y="3941063"/>
              <a:ext cx="25729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(4) Cách bảo quản</a:t>
              </a:r>
              <a:endParaRPr lang="en-US" sz="2000"/>
            </a:p>
          </p:txBody>
        </p:sp>
      </p:grpSp>
    </p:spTree>
    <p:extLst>
      <p:ext uri="{BB962C8B-B14F-4D97-AF65-F5344CB8AC3E}">
        <p14:creationId xmlns:p14="http://schemas.microsoft.com/office/powerpoint/2010/main" val="254324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10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1000"/>
                                        <p:tgtEl>
                                          <p:spTgt spid="1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10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1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1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nodeType="clickEffect">
                                  <p:stCondLst>
                                    <p:cond delay="0"/>
                                  </p:stCondLst>
                                  <p:childTnLst>
                                    <p:set>
                                      <p:cBhvr>
                                        <p:cTn id="39" dur="1" fill="hold">
                                          <p:stCondLst>
                                            <p:cond delay="0"/>
                                          </p:stCondLst>
                                        </p:cTn>
                                        <p:tgtEl>
                                          <p:spTgt spid="2065"/>
                                        </p:tgtEl>
                                        <p:attrNameLst>
                                          <p:attrName>style.visibility</p:attrName>
                                        </p:attrNameLst>
                                      </p:cBhvr>
                                      <p:to>
                                        <p:strVal val="visible"/>
                                      </p:to>
                                    </p:set>
                                    <p:animEffect transition="in" filter="barn(outVertical)">
                                      <p:cBhvr>
                                        <p:cTn id="40" dur="500"/>
                                        <p:tgtEl>
                                          <p:spTgt spid="206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048"/>
                                        </p:tgtEl>
                                        <p:attrNameLst>
                                          <p:attrName>style.visibility</p:attrName>
                                        </p:attrNameLst>
                                      </p:cBhvr>
                                      <p:to>
                                        <p:strVal val="visible"/>
                                      </p:to>
                                    </p:set>
                                    <p:animEffect transition="in" filter="wipe(right)">
                                      <p:cBhvr>
                                        <p:cTn id="45" dur="1000"/>
                                        <p:tgtEl>
                                          <p:spTgt spid="2048"/>
                                        </p:tgtEl>
                                      </p:cBhvr>
                                    </p:animEffect>
                                  </p:childTnLst>
                                </p:cTn>
                              </p:par>
                              <p:par>
                                <p:cTn id="46" presetID="16" presetClass="entr" presetSubtype="21" fill="hold" nodeType="withEffect">
                                  <p:stCondLst>
                                    <p:cond delay="0"/>
                                  </p:stCondLst>
                                  <p:childTnLst>
                                    <p:set>
                                      <p:cBhvr>
                                        <p:cTn id="47" dur="1" fill="hold">
                                          <p:stCondLst>
                                            <p:cond delay="0"/>
                                          </p:stCondLst>
                                        </p:cTn>
                                        <p:tgtEl>
                                          <p:spTgt spid="2073"/>
                                        </p:tgtEl>
                                        <p:attrNameLst>
                                          <p:attrName>style.visibility</p:attrName>
                                        </p:attrNameLst>
                                      </p:cBhvr>
                                      <p:to>
                                        <p:strVal val="visible"/>
                                      </p:to>
                                    </p:set>
                                    <p:animEffect transition="in" filter="barn(inVertical)">
                                      <p:cBhvr>
                                        <p:cTn id="48" dur="500"/>
                                        <p:tgtEl>
                                          <p:spTgt spid="207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wipe(up)">
                                      <p:cBhvr>
                                        <p:cTn id="53" dur="1000"/>
                                        <p:tgtEl>
                                          <p:spTgt spid="64"/>
                                        </p:tgtEl>
                                      </p:cBhvr>
                                    </p:animEffect>
                                  </p:childTnLst>
                                </p:cTn>
                              </p:par>
                              <p:par>
                                <p:cTn id="54" presetID="16" presetClass="entr" presetSubtype="21" fill="hold" nodeType="withEffect">
                                  <p:stCondLst>
                                    <p:cond delay="0"/>
                                  </p:stCondLst>
                                  <p:childTnLst>
                                    <p:set>
                                      <p:cBhvr>
                                        <p:cTn id="55" dur="1" fill="hold">
                                          <p:stCondLst>
                                            <p:cond delay="0"/>
                                          </p:stCondLst>
                                        </p:cTn>
                                        <p:tgtEl>
                                          <p:spTgt spid="113"/>
                                        </p:tgtEl>
                                        <p:attrNameLst>
                                          <p:attrName>style.visibility</p:attrName>
                                        </p:attrNameLst>
                                      </p:cBhvr>
                                      <p:to>
                                        <p:strVal val="visible"/>
                                      </p:to>
                                    </p:set>
                                    <p:animEffect transition="in" filter="barn(inVertical)">
                                      <p:cBhvr>
                                        <p:cTn id="56" dur="500"/>
                                        <p:tgtEl>
                                          <p:spTgt spid="1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91"/>
                                        </p:tgtEl>
                                        <p:attrNameLst>
                                          <p:attrName>style.visibility</p:attrName>
                                        </p:attrNameLst>
                                      </p:cBhvr>
                                      <p:to>
                                        <p:strVal val="visible"/>
                                      </p:to>
                                    </p:set>
                                    <p:animEffect transition="in" filter="wipe(up)">
                                      <p:cBhvr>
                                        <p:cTn id="61" dur="1000"/>
                                        <p:tgtEl>
                                          <p:spTgt spid="91"/>
                                        </p:tgtEl>
                                      </p:cBhvr>
                                    </p:animEffect>
                                  </p:childTnLst>
                                </p:cTn>
                              </p:par>
                              <p:par>
                                <p:cTn id="62" presetID="16" presetClass="entr" presetSubtype="21" fill="hold" nodeType="withEffect">
                                  <p:stCondLst>
                                    <p:cond delay="0"/>
                                  </p:stCondLst>
                                  <p:childTnLst>
                                    <p:set>
                                      <p:cBhvr>
                                        <p:cTn id="63" dur="1" fill="hold">
                                          <p:stCondLst>
                                            <p:cond delay="0"/>
                                          </p:stCondLst>
                                        </p:cTn>
                                        <p:tgtEl>
                                          <p:spTgt spid="116"/>
                                        </p:tgtEl>
                                        <p:attrNameLst>
                                          <p:attrName>style.visibility</p:attrName>
                                        </p:attrNameLst>
                                      </p:cBhvr>
                                      <p:to>
                                        <p:strVal val="visible"/>
                                      </p:to>
                                    </p:set>
                                    <p:animEffect transition="in" filter="barn(inVertical)">
                                      <p:cBhvr>
                                        <p:cTn id="64" dur="500"/>
                                        <p:tgtEl>
                                          <p:spTgt spid="1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056"/>
                                        </p:tgtEl>
                                        <p:attrNameLst>
                                          <p:attrName>style.visibility</p:attrName>
                                        </p:attrNameLst>
                                      </p:cBhvr>
                                      <p:to>
                                        <p:strVal val="visible"/>
                                      </p:to>
                                    </p:set>
                                    <p:animEffect transition="in" filter="wipe(left)">
                                      <p:cBhvr>
                                        <p:cTn id="69" dur="1000"/>
                                        <p:tgtEl>
                                          <p:spTgt spid="2056"/>
                                        </p:tgtEl>
                                      </p:cBhvr>
                                    </p:animEffect>
                                  </p:childTnLst>
                                </p:cTn>
                              </p:par>
                              <p:par>
                                <p:cTn id="70" presetID="16" presetClass="entr" presetSubtype="21" fill="hold" nodeType="withEffect">
                                  <p:stCondLst>
                                    <p:cond delay="0"/>
                                  </p:stCondLst>
                                  <p:childTnLst>
                                    <p:set>
                                      <p:cBhvr>
                                        <p:cTn id="71" dur="1" fill="hold">
                                          <p:stCondLst>
                                            <p:cond delay="0"/>
                                          </p:stCondLst>
                                        </p:cTn>
                                        <p:tgtEl>
                                          <p:spTgt spid="124"/>
                                        </p:tgtEl>
                                        <p:attrNameLst>
                                          <p:attrName>style.visibility</p:attrName>
                                        </p:attrNameLst>
                                      </p:cBhvr>
                                      <p:to>
                                        <p:strVal val="visible"/>
                                      </p:to>
                                    </p:set>
                                    <p:animEffect transition="in" filter="barn(inVertical)">
                                      <p:cBhvr>
                                        <p:cTn id="72"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326602" y="1379554"/>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một đồ dùng học tập em đã nói ở trên.</a:t>
            </a:r>
          </a:p>
        </p:txBody>
      </p:sp>
      <p:grpSp>
        <p:nvGrpSpPr>
          <p:cNvPr id="5" name="Group 4"/>
          <p:cNvGrpSpPr/>
          <p:nvPr/>
        </p:nvGrpSpPr>
        <p:grpSpPr>
          <a:xfrm>
            <a:off x="2568" y="-71709"/>
            <a:ext cx="9180513" cy="519113"/>
            <a:chOff x="-108519" y="-20241"/>
            <a:chExt cx="9180513" cy="519113"/>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794464" y="1707654"/>
            <a:ext cx="393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3638" y="1707654"/>
            <a:ext cx="10981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555776" y="1707654"/>
            <a:ext cx="4104456" cy="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40498" y="1995686"/>
            <a:ext cx="2966179"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Bài yêu cầu gì? </a:t>
            </a:r>
          </a:p>
        </p:txBody>
      </p:sp>
      <p:sp>
        <p:nvSpPr>
          <p:cNvPr id="38" name="TextBox 37"/>
          <p:cNvSpPr txBox="1"/>
          <p:nvPr/>
        </p:nvSpPr>
        <p:spPr>
          <a:xfrm>
            <a:off x="4174380" y="1995686"/>
            <a:ext cx="3651600" cy="461663"/>
          </a:xfrm>
          <a:prstGeom prst="rect">
            <a:avLst/>
          </a:prstGeom>
          <a:noFill/>
        </p:spPr>
        <p:txBody>
          <a:bodyPr wrap="square" lIns="91438" tIns="45719" rIns="91438" bIns="45719" rtlCol="0">
            <a:spAutoFit/>
          </a:bodyPr>
          <a:lstStyle/>
          <a:p>
            <a:pPr algn="just"/>
            <a:r>
              <a:rPr lang="en-US" sz="2400">
                <a:solidFill>
                  <a:srgbClr val="000000"/>
                </a:solidFill>
                <a:latin typeface="+mj-lt"/>
              </a:rPr>
              <a:t>- Viết 4 – 5 câu</a:t>
            </a:r>
          </a:p>
        </p:txBody>
      </p:sp>
      <p:sp>
        <p:nvSpPr>
          <p:cNvPr id="39" name="TextBox 38"/>
          <p:cNvSpPr txBox="1"/>
          <p:nvPr/>
        </p:nvSpPr>
        <p:spPr>
          <a:xfrm>
            <a:off x="4174380" y="2532843"/>
            <a:ext cx="4718100" cy="830995"/>
          </a:xfrm>
          <a:prstGeom prst="rect">
            <a:avLst/>
          </a:prstGeom>
          <a:noFill/>
        </p:spPr>
        <p:txBody>
          <a:bodyPr wrap="square" lIns="91438" tIns="45719" rIns="91438" bIns="45719" rtlCol="0">
            <a:spAutoFit/>
          </a:bodyPr>
          <a:lstStyle/>
          <a:p>
            <a:pPr algn="just"/>
            <a:r>
              <a:rPr lang="en-US" sz="2400">
                <a:solidFill>
                  <a:srgbClr val="000000"/>
                </a:solidFill>
                <a:latin typeface="+mj-lt"/>
              </a:rPr>
              <a:t>- Giới thiệu một đồ dùng học tập của em. </a:t>
            </a:r>
          </a:p>
        </p:txBody>
      </p:sp>
      <p:sp>
        <p:nvSpPr>
          <p:cNvPr id="40" name="TextBox 39"/>
          <p:cNvSpPr txBox="1"/>
          <p:nvPr/>
        </p:nvSpPr>
        <p:spPr>
          <a:xfrm>
            <a:off x="740498" y="2571750"/>
            <a:ext cx="3424010"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Viết về nội dung gì? </a:t>
            </a:r>
          </a:p>
        </p:txBody>
      </p:sp>
      <p:sp>
        <p:nvSpPr>
          <p:cNvPr id="41" name="TextBox 40"/>
          <p:cNvSpPr txBox="1"/>
          <p:nvPr/>
        </p:nvSpPr>
        <p:spPr>
          <a:xfrm>
            <a:off x="683568" y="3262215"/>
            <a:ext cx="3424010"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Viết như thế nào? </a:t>
            </a:r>
          </a:p>
        </p:txBody>
      </p:sp>
      <p:sp>
        <p:nvSpPr>
          <p:cNvPr id="42" name="TextBox 41"/>
          <p:cNvSpPr txBox="1"/>
          <p:nvPr/>
        </p:nvSpPr>
        <p:spPr>
          <a:xfrm>
            <a:off x="4174380" y="3308380"/>
            <a:ext cx="4718100" cy="830995"/>
          </a:xfrm>
          <a:prstGeom prst="rect">
            <a:avLst/>
          </a:prstGeom>
          <a:noFill/>
        </p:spPr>
        <p:txBody>
          <a:bodyPr wrap="square" lIns="91438" tIns="45719" rIns="91438" bIns="45719" rtlCol="0">
            <a:spAutoFit/>
          </a:bodyPr>
          <a:lstStyle/>
          <a:p>
            <a:pPr algn="just"/>
            <a:r>
              <a:rPr lang="en-US" sz="2400">
                <a:solidFill>
                  <a:srgbClr val="000000"/>
                </a:solidFill>
                <a:latin typeface="+mj-lt"/>
              </a:rPr>
              <a:t>- Nhớ lại những điều vừa nói ở bài tập 1.</a:t>
            </a:r>
          </a:p>
        </p:txBody>
      </p:sp>
      <p:sp>
        <p:nvSpPr>
          <p:cNvPr id="43" name="TextBox 42"/>
          <p:cNvSpPr txBox="1"/>
          <p:nvPr/>
        </p:nvSpPr>
        <p:spPr>
          <a:xfrm>
            <a:off x="4249965" y="4155926"/>
            <a:ext cx="4210467" cy="461663"/>
          </a:xfrm>
          <a:prstGeom prst="rect">
            <a:avLst/>
          </a:prstGeom>
          <a:noFill/>
        </p:spPr>
        <p:txBody>
          <a:bodyPr wrap="square" lIns="91438" tIns="45719" rIns="91438" bIns="45719" rtlCol="0">
            <a:spAutoFit/>
          </a:bodyPr>
          <a:lstStyle/>
          <a:p>
            <a:pPr algn="just"/>
            <a:r>
              <a:rPr lang="en-US" sz="2400">
                <a:solidFill>
                  <a:srgbClr val="000000"/>
                </a:solidFill>
                <a:latin typeface="+mj-lt"/>
              </a:rPr>
              <a:t>- Dựa vào gợi ý sơ đồ .</a:t>
            </a:r>
          </a:p>
        </p:txBody>
      </p:sp>
      <p:cxnSp>
        <p:nvCxnSpPr>
          <p:cNvPr id="44" name="Straight Connector 43"/>
          <p:cNvCxnSpPr/>
          <p:nvPr/>
        </p:nvCxnSpPr>
        <p:spPr>
          <a:xfrm>
            <a:off x="4067944" y="2131577"/>
            <a:ext cx="0" cy="26004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7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par>
                                <p:cTn id="8" presetID="22" presetClass="entr" presetSubtype="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up)">
                                      <p:cBhvr>
                                        <p:cTn id="10" dur="1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10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1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10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10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dirty="0">
                <a:solidFill>
                  <a:srgbClr val="FFFF00"/>
                </a:solidFill>
              </a:rPr>
              <a:t>BÀI 1</a:t>
            </a:r>
            <a:r>
              <a:rPr lang="vi-VN" sz="2200" b="1">
                <a:solidFill>
                  <a:srgbClr val="FFFF00"/>
                </a:solidFill>
              </a:rPr>
              <a:t>8</a:t>
            </a:r>
            <a:r>
              <a:rPr lang="en-US" sz="2200" b="1" dirty="0">
                <a:solidFill>
                  <a:srgbClr val="FFFF00"/>
                </a:solidFill>
              </a:rPr>
              <a:t>: </a:t>
            </a:r>
            <a:r>
              <a:rPr lang="vi-VN" sz="2200" b="1">
                <a:solidFill>
                  <a:srgbClr val="FFFF00"/>
                </a:solidFill>
              </a:rPr>
              <a:t>THƯ VIỆN BIẾT ĐI</a:t>
            </a:r>
          </a:p>
        </p:txBody>
      </p:sp>
      <p:pic>
        <p:nvPicPr>
          <p:cNvPr id="13" name="Picture 12"/>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7692" r="23020"/>
          <a:stretch/>
        </p:blipFill>
        <p:spPr bwMode="auto">
          <a:xfrm>
            <a:off x="75590" y="1508994"/>
            <a:ext cx="2567682" cy="312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2743713" y="2067694"/>
            <a:ext cx="6822757" cy="430885"/>
          </a:xfrm>
          <a:prstGeom prst="rect">
            <a:avLst/>
          </a:prstGeom>
          <a:noFill/>
        </p:spPr>
        <p:txBody>
          <a:bodyPr wrap="square" lIns="91438" tIns="45719" rIns="91438" bIns="45719" rtlCol="0">
            <a:spAutoFit/>
          </a:bodyPr>
          <a:lstStyle/>
          <a:p>
            <a:r>
              <a:rPr lang="vi-VN" sz="2200" b="1">
                <a:latin typeface="UTM Avo" pitchFamily="18" charset="0"/>
              </a:rPr>
              <a:t>- Đó là đồ vật gì?</a:t>
            </a:r>
            <a:endParaRPr lang="en-US" sz="2200" b="1">
              <a:solidFill>
                <a:srgbClr val="C00000"/>
              </a:solidFill>
              <a:latin typeface="UTM Avo" pitchFamily="18" charset="0"/>
            </a:endParaRPr>
          </a:p>
        </p:txBody>
      </p:sp>
      <p:pic>
        <p:nvPicPr>
          <p:cNvPr id="1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9752" y="453392"/>
            <a:ext cx="6147668" cy="1564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2743713" y="2640286"/>
            <a:ext cx="6822757" cy="430885"/>
          </a:xfrm>
          <a:prstGeom prst="rect">
            <a:avLst/>
          </a:prstGeom>
          <a:noFill/>
        </p:spPr>
        <p:txBody>
          <a:bodyPr wrap="square" lIns="91438" tIns="45719" rIns="91438" bIns="45719" rtlCol="0">
            <a:spAutoFit/>
          </a:bodyPr>
          <a:lstStyle/>
          <a:p>
            <a:r>
              <a:rPr lang="vi-VN" sz="2200" b="1">
                <a:latin typeface="UTM Avo" pitchFamily="18" charset="0"/>
              </a:rPr>
              <a:t>- Hình dạng, màu sắc nó ra sao?</a:t>
            </a:r>
            <a:endParaRPr lang="en-US" sz="2200" b="1">
              <a:solidFill>
                <a:srgbClr val="C00000"/>
              </a:solidFill>
              <a:latin typeface="UTM Avo" pitchFamily="18" charset="0"/>
            </a:endParaRPr>
          </a:p>
        </p:txBody>
      </p:sp>
      <p:sp>
        <p:nvSpPr>
          <p:cNvPr id="21" name="TextBox 20"/>
          <p:cNvSpPr txBox="1"/>
          <p:nvPr/>
        </p:nvSpPr>
        <p:spPr>
          <a:xfrm>
            <a:off x="2770488" y="3219822"/>
            <a:ext cx="6822757" cy="430885"/>
          </a:xfrm>
          <a:prstGeom prst="rect">
            <a:avLst/>
          </a:prstGeom>
          <a:noFill/>
        </p:spPr>
        <p:txBody>
          <a:bodyPr wrap="square" lIns="91438" tIns="45719" rIns="91438" bIns="45719" rtlCol="0">
            <a:spAutoFit/>
          </a:bodyPr>
          <a:lstStyle/>
          <a:p>
            <a:r>
              <a:rPr lang="vi-VN" sz="2200" b="1">
                <a:latin typeface="UTM Avo" pitchFamily="18" charset="0"/>
              </a:rPr>
              <a:t>- Nó giúp em việc gì?</a:t>
            </a:r>
            <a:endParaRPr lang="en-US" sz="2200" b="1">
              <a:solidFill>
                <a:srgbClr val="C00000"/>
              </a:solidFill>
              <a:latin typeface="UTM Avo" pitchFamily="18" charset="0"/>
            </a:endParaRPr>
          </a:p>
        </p:txBody>
      </p:sp>
      <p:sp>
        <p:nvSpPr>
          <p:cNvPr id="22" name="TextBox 21"/>
          <p:cNvSpPr txBox="1"/>
          <p:nvPr/>
        </p:nvSpPr>
        <p:spPr>
          <a:xfrm>
            <a:off x="2789803" y="3867894"/>
            <a:ext cx="6822757" cy="430885"/>
          </a:xfrm>
          <a:prstGeom prst="rect">
            <a:avLst/>
          </a:prstGeom>
          <a:noFill/>
        </p:spPr>
        <p:txBody>
          <a:bodyPr wrap="square" lIns="91438" tIns="45719" rIns="91438" bIns="45719" rtlCol="0">
            <a:spAutoFit/>
          </a:bodyPr>
          <a:lstStyle/>
          <a:p>
            <a:r>
              <a:rPr lang="vi-VN" sz="2200" b="1">
                <a:latin typeface="UTM Avo" pitchFamily="18" charset="0"/>
              </a:rPr>
              <a:t>- Em bảo quản nó như thế nào?</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380206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8728903"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b="1">
                <a:solidFill>
                  <a:srgbClr val="C00000"/>
                </a:solidFill>
                <a:latin typeface="UTM Avo" pitchFamily="18" charset="0"/>
              </a:rPr>
              <a:t>cái bút máy.</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6">
            <a:duotone>
              <a:schemeClr val="accent1">
                <a:shade val="45000"/>
                <a:satMod val="135000"/>
              </a:schemeClr>
              <a:prstClr val="white"/>
            </a:duotone>
          </a:blip>
          <a:srcRect b="9759"/>
          <a:stretch>
            <a:fillRect/>
          </a:stretch>
        </p:blipFill>
        <p:spPr bwMode="auto">
          <a:xfrm>
            <a:off x="26505" y="1923678"/>
            <a:ext cx="8608864" cy="2376264"/>
          </a:xfrm>
          <a:prstGeom prst="rect">
            <a:avLst/>
          </a:prstGeom>
          <a:noFill/>
          <a:ln>
            <a:noFill/>
          </a:ln>
        </p:spPr>
      </p:pic>
      <p:sp>
        <p:nvSpPr>
          <p:cNvPr id="45" name="TextBox 44"/>
          <p:cNvSpPr txBox="1"/>
          <p:nvPr/>
        </p:nvSpPr>
        <p:spPr>
          <a:xfrm>
            <a:off x="146583" y="2011945"/>
            <a:ext cx="6945697" cy="2215989"/>
          </a:xfrm>
          <a:prstGeom prst="rect">
            <a:avLst/>
          </a:prstGeom>
          <a:noFill/>
        </p:spPr>
        <p:txBody>
          <a:bodyPr wrap="square" lIns="91438" tIns="45719" rIns="91438" bIns="45719" rtlCol="0">
            <a:spAutoFit/>
          </a:bodyPr>
          <a:lstStyle/>
          <a:p>
            <a:pPr algn="ctr">
              <a:lnSpc>
                <a:spcPct val="150000"/>
              </a:lnSpc>
            </a:pPr>
            <a:r>
              <a:rPr lang="en-US" sz="2300" b="1" dirty="0" err="1">
                <a:latin typeface="HP001 5H" pitchFamily="34" charset="0"/>
                <a:cs typeface="HP001 5H" pitchFamily="34" charset="0"/>
              </a:rPr>
              <a:t>Bài</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làm</a:t>
            </a:r>
            <a:endParaRPr lang="en-US" sz="2300" b="1" dirty="0">
              <a:latin typeface="HP001 5H" pitchFamily="34" charset="0"/>
              <a:cs typeface="HP001 5H" pitchFamily="34" charset="0"/>
            </a:endParaRPr>
          </a:p>
          <a:p>
            <a:pPr algn="just">
              <a:lnSpc>
                <a:spcPct val="150000"/>
              </a:lnSpc>
            </a:pPr>
            <a:r>
              <a:rPr lang="en-US" sz="2300" b="1" dirty="0">
                <a:latin typeface="HP001 5H" pitchFamily="34" charset="0"/>
                <a:cs typeface="HP001 5H" pitchFamily="34" charset="0"/>
              </a:rPr>
              <a:t>     </a:t>
            </a:r>
            <a:r>
              <a:rPr lang="en-US" sz="2300" b="1" dirty="0" err="1">
                <a:latin typeface="HP001 5H" pitchFamily="34" charset="0"/>
                <a:cs typeface="HP001 5H" pitchFamily="34" charset="0"/>
              </a:rPr>
              <a:t>Cái</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bút</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máy</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của</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em</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là</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bút</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Nét</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hoa</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Nó</a:t>
            </a:r>
            <a:r>
              <a:rPr lang="en-US" sz="2300" b="1" dirty="0">
                <a:latin typeface="HP001 5H" pitchFamily="34" charset="0"/>
                <a:cs typeface="HP001 5H" pitchFamily="34" charset="0"/>
              </a:rPr>
              <a:t> </a:t>
            </a:r>
            <a:r>
              <a:rPr lang="en-US" sz="2300" b="1" dirty="0" err="1" smtClean="0">
                <a:latin typeface="HP001 5H" pitchFamily="34" charset="0"/>
                <a:cs typeface="HP001 5H" pitchFamily="34" charset="0"/>
              </a:rPr>
              <a:t>màu</a:t>
            </a:r>
            <a:r>
              <a:rPr lang="en-US" sz="2300" b="1" dirty="0" smtClean="0">
                <a:latin typeface="HP001 5H" pitchFamily="34" charset="0"/>
                <a:cs typeface="HP001 5H" pitchFamily="34" charset="0"/>
              </a:rPr>
              <a:t> </a:t>
            </a:r>
            <a:r>
              <a:rPr lang="en-US" sz="2300" b="1" dirty="0" err="1">
                <a:latin typeface="HP001 5H" pitchFamily="34" charset="0"/>
                <a:cs typeface="HP001 5H" pitchFamily="34" charset="0"/>
              </a:rPr>
              <a:t>đỏ</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đậm</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Ngòi</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bút</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viết</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rất</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trơn</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Bút</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rất</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dễ</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bơm</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mực</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Nhớ</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nó</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em</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có</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nhiều</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bài</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viết</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đẹp</a:t>
            </a:r>
            <a:r>
              <a:rPr lang="en-US" sz="2300" b="1" dirty="0">
                <a:latin typeface="HP001 5H" pitchFamily="34" charset="0"/>
                <a:cs typeface="HP001 5H" pitchFamily="34" charset="0"/>
              </a:rPr>
              <a:t>.</a:t>
            </a:r>
            <a:endParaRPr lang="en-US" sz="2300" dirty="0">
              <a:latin typeface="HP001 5H" pitchFamily="34" charset="0"/>
              <a:cs typeface="HP001 5H" pitchFamily="34" charset="0"/>
            </a:endParaRPr>
          </a:p>
        </p:txBody>
      </p:sp>
      <p:pic>
        <p:nvPicPr>
          <p:cNvPr id="22" name="Picture 21"/>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38595"/>
          <a:stretch/>
        </p:blipFill>
        <p:spPr bwMode="auto">
          <a:xfrm>
            <a:off x="5652120" y="1413761"/>
            <a:ext cx="3543300" cy="3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21257"/>
          <a:stretch/>
        </p:blipFill>
        <p:spPr bwMode="auto">
          <a:xfrm>
            <a:off x="726978" y="1369936"/>
            <a:ext cx="4111496" cy="323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62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1000"/>
                                        <p:tgtEl>
                                          <p:spTgt spid="22"/>
                                        </p:tgtEl>
                                      </p:cBhvr>
                                    </p:animEffect>
                                  </p:childTnLst>
                                </p:cTn>
                              </p:par>
                              <p:par>
                                <p:cTn id="21" presetID="6" presetClass="entr" presetSubtype="32"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circle(out)">
                                      <p:cBhvr>
                                        <p:cTn id="23" dur="10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Effect transition="in" filter="wipe(left)">
                                      <p:cBhvr>
                                        <p:cTn id="28" dur="1000"/>
                                        <p:tgtEl>
                                          <p:spTgt spid="45">
                                            <p:txEl>
                                              <p:pRg st="0" end="0"/>
                                            </p:txEl>
                                          </p:spTgt>
                                        </p:tgtEl>
                                      </p:cBhvr>
                                    </p:animEffect>
                                  </p:childTnLst>
                                </p:cTn>
                              </p:par>
                              <p:par>
                                <p:cTn id="29" presetID="16" presetClass="entr" presetSubtype="37"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outVertical)">
                                      <p:cBhvr>
                                        <p:cTn id="31" dur="1000"/>
                                        <p:tgtEl>
                                          <p:spTgt spid="44"/>
                                        </p:tgtEl>
                                      </p:cBhvr>
                                    </p:animEffect>
                                  </p:childTnLst>
                                </p:cTn>
                              </p:par>
                              <p:par>
                                <p:cTn id="32" presetID="16" presetClass="exit" presetSubtype="21" fill="hold" nodeType="withEffect">
                                  <p:stCondLst>
                                    <p:cond delay="0"/>
                                  </p:stCondLst>
                                  <p:childTnLst>
                                    <p:animEffect transition="out" filter="barn(inVertical)">
                                      <p:cBhvr>
                                        <p:cTn id="33" dur="500"/>
                                        <p:tgtEl>
                                          <p:spTgt spid="1026"/>
                                        </p:tgtEl>
                                      </p:cBhvr>
                                    </p:animEffect>
                                    <p:set>
                                      <p:cBhvr>
                                        <p:cTn id="34" dur="1" fill="hold">
                                          <p:stCondLst>
                                            <p:cond delay="499"/>
                                          </p:stCondLst>
                                        </p:cTn>
                                        <p:tgtEl>
                                          <p:spTgt spid="10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5">
                                            <p:txEl>
                                              <p:pRg st="1" end="1"/>
                                            </p:txEl>
                                          </p:spTgt>
                                        </p:tgtEl>
                                        <p:attrNameLst>
                                          <p:attrName>style.visibility</p:attrName>
                                        </p:attrNameLst>
                                      </p:cBhvr>
                                      <p:to>
                                        <p:strVal val="visible"/>
                                      </p:to>
                                    </p:set>
                                    <p:animEffect transition="in" filter="wipe(left)">
                                      <p:cBhvr>
                                        <p:cTn id="39"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8728903"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quyển sách Tiếng Việt.</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6">
            <a:duotone>
              <a:schemeClr val="accent1">
                <a:shade val="45000"/>
                <a:satMod val="135000"/>
              </a:schemeClr>
              <a:prstClr val="white"/>
            </a:duotone>
          </a:blip>
          <a:srcRect b="9759"/>
          <a:stretch>
            <a:fillRect/>
          </a:stretch>
        </p:blipFill>
        <p:spPr bwMode="auto">
          <a:xfrm>
            <a:off x="534042" y="1928653"/>
            <a:ext cx="8608864" cy="2376264"/>
          </a:xfrm>
          <a:prstGeom prst="rect">
            <a:avLst/>
          </a:prstGeom>
          <a:noFill/>
          <a:ln>
            <a:noFill/>
          </a:ln>
        </p:spPr>
      </p:pic>
      <p:sp>
        <p:nvSpPr>
          <p:cNvPr id="45" name="TextBox 44"/>
          <p:cNvSpPr txBox="1"/>
          <p:nvPr/>
        </p:nvSpPr>
        <p:spPr>
          <a:xfrm>
            <a:off x="2627784" y="1995686"/>
            <a:ext cx="6480720" cy="2746904"/>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Quyển sách Tiếng Việt của em đẹp lắm! Nó to hơn quyển vở ô li nhưng thật dày. Giấy bóng láng. Sách có nhiều tranh vẽ đẹp và bài đọc hay. Em rất  thích nó.</a:t>
            </a:r>
            <a:endParaRPr lang="en-US" sz="2300">
              <a:latin typeface="HP001 5H" pitchFamily="34" charset="0"/>
              <a:cs typeface="HP001 5H" pitchFamily="34" charset="0"/>
            </a:endParaRPr>
          </a:p>
        </p:txBody>
      </p:sp>
      <p:pic>
        <p:nvPicPr>
          <p:cNvPr id="19" name="Picture 7" descr="Free Girl Writing Vectors, 1,000+ Images in AI, EPS format"/>
          <p:cNvPicPr>
            <a:picLocks noChangeAspect="1" noChangeArrowheads="1"/>
          </p:cNvPicPr>
          <p:nvPr/>
        </p:nvPicPr>
        <p:blipFill rotWithShape="1">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l="15487" r="21942" b="4945"/>
          <a:stretch/>
        </p:blipFill>
        <p:spPr bwMode="auto">
          <a:xfrm>
            <a:off x="0" y="1557676"/>
            <a:ext cx="2627784" cy="30992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istrator\Application Data\Zamaan's Software\psc\screensho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4412354">
            <a:off x="1888561" y="3928949"/>
            <a:ext cx="548488" cy="68619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istrator\Application Data\Zamaan's Software\psc\screensho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81886" y="1602447"/>
            <a:ext cx="2424932" cy="303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50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1000"/>
                                        <p:tgtEl>
                                          <p:spTgt spid="19"/>
                                        </p:tgtEl>
                                      </p:cBhvr>
                                    </p:animEffect>
                                  </p:childTnLst>
                                </p:cTn>
                              </p:par>
                              <p:par>
                                <p:cTn id="21" presetID="2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10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wipe(down)">
                                      <p:cBhvr>
                                        <p:cTn id="26" dur="1000"/>
                                        <p:tgtEl>
                                          <p:spTgt spid="20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Effect transition="in" filter="wipe(left)">
                                      <p:cBhvr>
                                        <p:cTn id="31" dur="1000"/>
                                        <p:tgtEl>
                                          <p:spTgt spid="45">
                                            <p:txEl>
                                              <p:pRg st="0" end="0"/>
                                            </p:txEl>
                                          </p:spTgt>
                                        </p:tgtEl>
                                      </p:cBhvr>
                                    </p:animEffect>
                                  </p:childTnLst>
                                </p:cTn>
                              </p:par>
                              <p:par>
                                <p:cTn id="32" presetID="16" presetClass="exit" presetSubtype="21" fill="hold" nodeType="withEffect">
                                  <p:stCondLst>
                                    <p:cond delay="0"/>
                                  </p:stCondLst>
                                  <p:childTnLst>
                                    <p:animEffect transition="out" filter="barn(inVertical)">
                                      <p:cBhvr>
                                        <p:cTn id="33" dur="1000"/>
                                        <p:tgtEl>
                                          <p:spTgt spid="2050"/>
                                        </p:tgtEl>
                                      </p:cBhvr>
                                    </p:animEffect>
                                    <p:set>
                                      <p:cBhvr>
                                        <p:cTn id="34" dur="1" fill="hold">
                                          <p:stCondLst>
                                            <p:cond delay="999"/>
                                          </p:stCondLst>
                                        </p:cTn>
                                        <p:tgtEl>
                                          <p:spTgt spid="2050"/>
                                        </p:tgtEl>
                                        <p:attrNameLst>
                                          <p:attrName>style.visibility</p:attrName>
                                        </p:attrNameLst>
                                      </p:cBhvr>
                                      <p:to>
                                        <p:strVal val="hidden"/>
                                      </p:to>
                                    </p:set>
                                  </p:childTnLst>
                                </p:cTn>
                              </p:par>
                              <p:par>
                                <p:cTn id="35" presetID="16" presetClass="entr" presetSubtype="37"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outVertical)">
                                      <p:cBhvr>
                                        <p:cTn id="37" dur="10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5">
                                            <p:txEl>
                                              <p:pRg st="1" end="1"/>
                                            </p:txEl>
                                          </p:spTgt>
                                        </p:tgtEl>
                                        <p:attrNameLst>
                                          <p:attrName>style.visibility</p:attrName>
                                        </p:attrNameLst>
                                      </p:cBhvr>
                                      <p:to>
                                        <p:strVal val="visible"/>
                                      </p:to>
                                    </p:set>
                                    <p:animEffect transition="in" filter="wipe(left)">
                                      <p:cBhvr>
                                        <p:cTn id="42"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1143000" y="460772"/>
            <a:ext cx="6858000" cy="5363034"/>
          </a:xfrm>
          <a:prstGeom prst="rect">
            <a:avLst/>
          </a:prstGeom>
        </p:spPr>
      </p:pic>
      <p:pic>
        <p:nvPicPr>
          <p:cNvPr id="3" name="图片 2"/>
          <p:cNvPicPr>
            <a:picLocks noChangeAspect="1"/>
          </p:cNvPicPr>
          <p:nvPr/>
        </p:nvPicPr>
        <p:blipFill>
          <a:blip r:embed="rId5"/>
          <a:stretch>
            <a:fillRect/>
          </a:stretch>
        </p:blipFill>
        <p:spPr>
          <a:xfrm>
            <a:off x="1572639" y="1132285"/>
            <a:ext cx="5956876" cy="2986088"/>
          </a:xfrm>
          <a:prstGeom prst="rect">
            <a:avLst/>
          </a:prstGeom>
        </p:spPr>
      </p:pic>
      <p:pic>
        <p:nvPicPr>
          <p:cNvPr id="4" name="图片 3"/>
          <p:cNvPicPr>
            <a:picLocks noChangeAspect="1"/>
          </p:cNvPicPr>
          <p:nvPr/>
        </p:nvPicPr>
        <p:blipFill>
          <a:blip r:embed="rId6"/>
          <a:stretch>
            <a:fillRect/>
          </a:stretch>
        </p:blipFill>
        <p:spPr>
          <a:xfrm>
            <a:off x="1068867" y="227845"/>
            <a:ext cx="1433272" cy="1546957"/>
          </a:xfrm>
          <a:prstGeom prst="rect">
            <a:avLst/>
          </a:prstGeom>
        </p:spPr>
      </p:pic>
      <p:pic>
        <p:nvPicPr>
          <p:cNvPr id="5" name="图片 4"/>
          <p:cNvPicPr>
            <a:picLocks noChangeAspect="1"/>
          </p:cNvPicPr>
          <p:nvPr/>
        </p:nvPicPr>
        <p:blipFill>
          <a:blip r:embed="rId7"/>
          <a:stretch>
            <a:fillRect/>
          </a:stretch>
        </p:blipFill>
        <p:spPr>
          <a:xfrm>
            <a:off x="6671822" y="314754"/>
            <a:ext cx="1111871" cy="1373141"/>
          </a:xfrm>
          <a:prstGeom prst="rect">
            <a:avLst/>
          </a:prstGeom>
        </p:spPr>
      </p:pic>
      <p:pic>
        <p:nvPicPr>
          <p:cNvPr id="6" name="图片 5"/>
          <p:cNvPicPr>
            <a:picLocks noChangeAspect="1"/>
          </p:cNvPicPr>
          <p:nvPr/>
        </p:nvPicPr>
        <p:blipFill>
          <a:blip r:embed="rId8"/>
          <a:stretch>
            <a:fillRect/>
          </a:stretch>
        </p:blipFill>
        <p:spPr>
          <a:xfrm>
            <a:off x="2502141" y="3363842"/>
            <a:ext cx="4613791" cy="1132999"/>
          </a:xfrm>
          <a:prstGeom prst="rect">
            <a:avLst/>
          </a:prstGeom>
        </p:spPr>
      </p:pic>
      <p:grpSp>
        <p:nvGrpSpPr>
          <p:cNvPr id="11" name="组合 10"/>
          <p:cNvGrpSpPr/>
          <p:nvPr/>
        </p:nvGrpSpPr>
        <p:grpSpPr>
          <a:xfrm rot="6329695" flipH="1">
            <a:off x="7291386" y="2202717"/>
            <a:ext cx="950506" cy="649205"/>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dirty="0">
                <a:solidFill>
                  <a:srgbClr val="5FA080"/>
                </a:solidFill>
                <a:latin typeface="等线"/>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grpSp>
      <p:sp>
        <p:nvSpPr>
          <p:cNvPr id="33" name="文本框 32"/>
          <p:cNvSpPr txBox="1"/>
          <p:nvPr/>
        </p:nvSpPr>
        <p:spPr>
          <a:xfrm>
            <a:off x="2812093" y="1195615"/>
            <a:ext cx="3519818" cy="955646"/>
          </a:xfrm>
          <a:prstGeom prst="rect">
            <a:avLst/>
          </a:prstGeom>
          <a:noFill/>
        </p:spPr>
        <p:txBody>
          <a:bodyPr wrap="square" lIns="68574" tIns="34289" rIns="68574"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66">
              <a:defRPr/>
            </a:pPr>
            <a:r>
              <a:rPr lang="en-US" altLang="zh-CN" sz="4800" b="1" dirty="0" err="1">
                <a:ln w="0"/>
                <a:solidFill>
                  <a:srgbClr val="4472C4"/>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rPr>
              <a:t>Khởi động</a:t>
            </a:r>
            <a:endParaRPr lang="en-US" altLang="zh-CN" sz="4800" b="1" dirty="0">
              <a:ln w="0"/>
              <a:solidFill>
                <a:srgbClr val="4472C4"/>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endParaRPr>
          </a:p>
        </p:txBody>
      </p:sp>
      <p:sp>
        <p:nvSpPr>
          <p:cNvPr id="19" name="WordArt 27"/>
          <p:cNvSpPr>
            <a:spLocks noChangeArrowheads="1" noChangeShapeType="1" noTextEdit="1"/>
          </p:cNvSpPr>
          <p:nvPr/>
        </p:nvSpPr>
        <p:spPr bwMode="auto">
          <a:xfrm>
            <a:off x="3563892" y="2112124"/>
            <a:ext cx="2137831" cy="389801"/>
          </a:xfrm>
          <a:prstGeom prst="rect">
            <a:avLst/>
          </a:prstGeom>
        </p:spPr>
        <p:txBody>
          <a:bodyPr wrap="none" lIns="91432" tIns="45716" rIns="91432" bIns="45716" fromWordArt="1">
            <a:prstTxWarp prst="textPlain">
              <a:avLst>
                <a:gd name="adj" fmla="val 50000"/>
              </a:avLst>
            </a:prstTxWarp>
          </a:bodyPr>
          <a:lstStyle/>
          <a:p>
            <a:pPr algn="ctr" defTabSz="914310"/>
            <a:r>
              <a:rPr lang="en-US" sz="2800" kern="10">
                <a:ln w="19050">
                  <a:solidFill>
                    <a:srgbClr val="FF00FF"/>
                  </a:solidFill>
                  <a:round/>
                  <a:headEnd/>
                  <a:tailEnd/>
                </a:ln>
                <a:solidFill>
                  <a:srgbClr val="002060"/>
                </a:solidFill>
                <a:latin typeface="UTM Avo" pitchFamily="18" charset="0"/>
                <a:cs typeface="Times New Roman"/>
              </a:rPr>
              <a:t>Trò chơi: </a:t>
            </a:r>
          </a:p>
        </p:txBody>
      </p:sp>
      <p:sp>
        <p:nvSpPr>
          <p:cNvPr id="20" name="WordArt 27"/>
          <p:cNvSpPr>
            <a:spLocks noChangeArrowheads="1" noChangeShapeType="1" noTextEdit="1"/>
          </p:cNvSpPr>
          <p:nvPr/>
        </p:nvSpPr>
        <p:spPr bwMode="auto">
          <a:xfrm>
            <a:off x="2018232" y="2729767"/>
            <a:ext cx="5133046" cy="578761"/>
          </a:xfrm>
          <a:prstGeom prst="rect">
            <a:avLst/>
          </a:prstGeom>
        </p:spPr>
        <p:txBody>
          <a:bodyPr wrap="none" lIns="91432" tIns="45716" rIns="91432" bIns="45716" fromWordArt="1">
            <a:prstTxWarp prst="textPlain">
              <a:avLst>
                <a:gd name="adj" fmla="val 50000"/>
              </a:avLst>
            </a:prstTxWarp>
          </a:bodyPr>
          <a:lstStyle/>
          <a:p>
            <a:pPr algn="ctr" defTabSz="914310"/>
            <a:r>
              <a:rPr lang="en-US" sz="2800" kern="10">
                <a:ln w="19050">
                  <a:solidFill>
                    <a:srgbClr val="FF00FF"/>
                  </a:solidFill>
                  <a:round/>
                  <a:headEnd/>
                  <a:tailEnd/>
                </a:ln>
                <a:solidFill>
                  <a:srgbClr val="FF0000"/>
                </a:solidFill>
                <a:latin typeface="UTM Avo" pitchFamily="18" charset="0"/>
                <a:cs typeface="Times New Roman"/>
              </a:rPr>
              <a:t>Giúp cún hái táo</a:t>
            </a:r>
          </a:p>
        </p:txBody>
      </p:sp>
      <p:pic>
        <p:nvPicPr>
          <p:cNvPr id="21"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95818" y="3942448"/>
            <a:ext cx="1261404" cy="7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64036"/>
      </p:ext>
    </p:extLst>
  </p:cSld>
  <p:clrMapOvr>
    <a:masterClrMapping/>
  </p:clrMapOvr>
  <mc:AlternateContent xmlns:mc="http://schemas.openxmlformats.org/markup-compatibility/2006" xmlns:p14="http://schemas.microsoft.com/office/powerpoint/2010/main">
    <mc:Choice Requires="p14">
      <p:transition p14:dur="0" advClick="0" advTm="0">
        <p:sndAc>
          <p:stSnd>
            <p:snd r:embed="rId3" name="Nhac ne ma mi.wav"/>
          </p:stSnd>
        </p:sndAc>
      </p:transition>
    </mc:Choice>
    <mc:Fallback xmlns="">
      <p:transition advClick="0" advTm="0">
        <p:sndAc>
          <p:stSnd>
            <p:snd r:embed="rId11" name="Nhac ne ma mi.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47"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000"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fltVal val="0"/>
                                          </p:val>
                                        </p:tav>
                                        <p:tav tm="100000">
                                          <p:val>
                                            <p:strVal val="#ppt_w"/>
                                          </p:val>
                                        </p:tav>
                                      </p:tavLst>
                                    </p:anim>
                                    <p:anim calcmode="lin" valueType="num">
                                      <p:cBhvr>
                                        <p:cTn id="33" dur="1000" fill="hold"/>
                                        <p:tgtEl>
                                          <p:spTgt spid="33"/>
                                        </p:tgtEl>
                                        <p:attrNameLst>
                                          <p:attrName>ppt_h</p:attrName>
                                        </p:attrNameLst>
                                      </p:cBhvr>
                                      <p:tavLst>
                                        <p:tav tm="0">
                                          <p:val>
                                            <p:fltVal val="0"/>
                                          </p:val>
                                        </p:tav>
                                        <p:tav tm="100000">
                                          <p:val>
                                            <p:strVal val="#ppt_h"/>
                                          </p:val>
                                        </p:tav>
                                      </p:tavLst>
                                    </p:anim>
                                    <p:animEffect transition="in" filter="fade">
                                      <p:cBhvr>
                                        <p:cTn id="34" dur="1000"/>
                                        <p:tgtEl>
                                          <p:spTgt spid="33"/>
                                        </p:tgtEl>
                                      </p:cBhvr>
                                    </p:animEffect>
                                  </p:childTnLst>
                                </p:cTn>
                              </p:par>
                            </p:childTnLst>
                          </p:cTn>
                        </p:par>
                        <p:par>
                          <p:cTn id="35" fill="hold">
                            <p:stCondLst>
                              <p:cond delay="2500"/>
                            </p:stCondLst>
                            <p:childTnLst>
                              <p:par>
                                <p:cTn id="36" presetID="22" presetClass="entr" presetSubtype="4"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par>
                          <p:cTn id="39" fill="hold">
                            <p:stCondLst>
                              <p:cond delay="3000"/>
                            </p:stCondLst>
                            <p:childTnLst>
                              <p:par>
                                <p:cTn id="40" presetID="22" presetClass="entr" presetSubtype="4"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53" presetClass="entr" presetSubtype="16"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subTnLst>
                                    <p:audio>
                                      <p:cMediaNode>
                                        <p:cTn display="0" masterRel="sameClick">
                                          <p:stCondLst>
                                            <p:cond evt="begin" delay="0">
                                              <p:tn val="43"/>
                                            </p:cond>
                                          </p:stCondLst>
                                          <p:endCondLst>
                                            <p:cond evt="onStopAudio" delay="0">
                                              <p:tgtEl>
                                                <p:sldTgt/>
                                              </p:tgtEl>
                                            </p:cond>
                                          </p:endCondLst>
                                        </p:cTn>
                                        <p:tgtEl>
                                          <p:sndTgt r:embed="rId3" name="Nhac ne ma m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6264697"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cái cặp sách.</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6">
            <a:duotone>
              <a:schemeClr val="accent1">
                <a:shade val="45000"/>
                <a:satMod val="135000"/>
              </a:schemeClr>
              <a:prstClr val="white"/>
            </a:duotone>
          </a:blip>
          <a:srcRect b="9759"/>
          <a:stretch>
            <a:fillRect/>
          </a:stretch>
        </p:blipFill>
        <p:spPr bwMode="auto">
          <a:xfrm>
            <a:off x="39079" y="1923678"/>
            <a:ext cx="8608864" cy="2376264"/>
          </a:xfrm>
          <a:prstGeom prst="rect">
            <a:avLst/>
          </a:prstGeom>
          <a:noFill/>
          <a:ln>
            <a:noFill/>
          </a:ln>
        </p:spPr>
      </p:pic>
      <p:sp>
        <p:nvSpPr>
          <p:cNvPr id="45" name="TextBox 44"/>
          <p:cNvSpPr txBox="1"/>
          <p:nvPr/>
        </p:nvSpPr>
        <p:spPr>
          <a:xfrm>
            <a:off x="35495" y="1995686"/>
            <a:ext cx="8612447" cy="2215989"/>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a:t>
            </a:r>
            <a:r>
              <a:rPr lang="vi-VN" sz="2300" b="1">
                <a:latin typeface="HP001 5H" pitchFamily="34" charset="0"/>
                <a:cs typeface="HP001 5H" pitchFamily="34" charset="0"/>
              </a:rPr>
              <a:t>Chiếc cặp của em </a:t>
            </a:r>
            <a:r>
              <a:rPr lang="en-US" sz="2300" b="1">
                <a:latin typeface="HP001 5H" pitchFamily="34" charset="0"/>
                <a:cs typeface="HP001 5H" pitchFamily="34" charset="0"/>
              </a:rPr>
              <a:t>thật </a:t>
            </a:r>
            <a:r>
              <a:rPr lang="vi-VN" sz="2300" b="1">
                <a:latin typeface="HP001 5H" pitchFamily="34" charset="0"/>
                <a:cs typeface="HP001 5H" pitchFamily="34" charset="0"/>
              </a:rPr>
              <a:t>đáng yêu! Nó được may bằng vải da. Nó màu xanh nước biển có in hình </a:t>
            </a:r>
            <a:r>
              <a:rPr lang="en-US" sz="2300" b="1">
                <a:latin typeface="HP001 5H" pitchFamily="34" charset="0"/>
                <a:cs typeface="HP001 5H" pitchFamily="34" charset="0"/>
              </a:rPr>
              <a:t> </a:t>
            </a:r>
            <a:r>
              <a:rPr lang="vi-VN" sz="2300" b="1">
                <a:latin typeface="HP001 5H" pitchFamily="34" charset="0"/>
                <a:cs typeface="HP001 5H" pitchFamily="34" charset="0"/>
              </a:rPr>
              <a:t>5 anh em siêu nhân. Cặp rộng  và khá vừa với em. Nó giúp em </a:t>
            </a:r>
            <a:r>
              <a:rPr lang="en-US" sz="2300" b="1">
                <a:latin typeface="HP001 5H" pitchFamily="34" charset="0"/>
                <a:cs typeface="HP001 5H" pitchFamily="34" charset="0"/>
              </a:rPr>
              <a:t>giữ gìn sách vở</a:t>
            </a:r>
            <a:r>
              <a:rPr lang="vi-VN" sz="2300" b="1">
                <a:latin typeface="HP001 5H" pitchFamily="34" charset="0"/>
                <a:cs typeface="HP001 5H" pitchFamily="34" charset="0"/>
              </a:rPr>
              <a:t>.</a:t>
            </a:r>
            <a:endParaRPr lang="en-US" sz="2300">
              <a:latin typeface="HP001 5H" pitchFamily="34" charset="0"/>
              <a:cs typeface="HP001 5H" pitchFamily="34" charset="0"/>
            </a:endParaRPr>
          </a:p>
        </p:txBody>
      </p:sp>
      <p:pic>
        <p:nvPicPr>
          <p:cNvPr id="20" name="Picture 20"/>
          <p:cNvPicPr>
            <a:picLocks noChangeAspect="1" noChangeArrowheads="1"/>
          </p:cNvPicPr>
          <p:nvPr/>
        </p:nvPicPr>
        <p:blipFill>
          <a:blip r:embed="rId7">
            <a:clrChange>
              <a:clrFrom>
                <a:srgbClr val="E9EAEE"/>
              </a:clrFrom>
              <a:clrTo>
                <a:srgbClr val="E9EAEE">
                  <a:alpha val="0"/>
                </a:srgbClr>
              </a:clrTo>
            </a:clrChange>
            <a:extLst>
              <a:ext uri="{28A0092B-C50C-407E-A947-70E740481C1C}">
                <a14:useLocalDpi xmlns:a14="http://schemas.microsoft.com/office/drawing/2010/main" val="0"/>
              </a:ext>
            </a:extLst>
          </a:blip>
          <a:srcRect/>
          <a:stretch>
            <a:fillRect/>
          </a:stretch>
        </p:blipFill>
        <p:spPr bwMode="auto">
          <a:xfrm>
            <a:off x="190432" y="1771054"/>
            <a:ext cx="4370387"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descr="C:\Users\Administrator\Application Data\Zamaan's Software\psc\screenshot.JP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4997" y="1124744"/>
            <a:ext cx="3933825"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28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1" presetClass="entr" presetSubtype="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20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10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5">
                                            <p:txEl>
                                              <p:pRg st="0" end="0"/>
                                            </p:txEl>
                                          </p:spTgt>
                                        </p:tgtEl>
                                        <p:attrNameLst>
                                          <p:attrName>style.visibility</p:attrName>
                                        </p:attrNameLst>
                                      </p:cBhvr>
                                      <p:to>
                                        <p:strVal val="visible"/>
                                      </p:to>
                                    </p:set>
                                    <p:animEffect transition="in" filter="wipe(left)">
                                      <p:cBhvr>
                                        <p:cTn id="26" dur="1000"/>
                                        <p:tgtEl>
                                          <p:spTgt spid="45">
                                            <p:txEl>
                                              <p:pRg st="0" end="0"/>
                                            </p:txEl>
                                          </p:spTgt>
                                        </p:tgtEl>
                                      </p:cBhvr>
                                    </p:animEffect>
                                  </p:childTnLst>
                                </p:cTn>
                              </p:par>
                              <p:par>
                                <p:cTn id="27" presetID="16" presetClass="exit" presetSubtype="21" fill="hold" nodeType="withEffect">
                                  <p:stCondLst>
                                    <p:cond delay="0"/>
                                  </p:stCondLst>
                                  <p:childTnLst>
                                    <p:animEffect transition="out" filter="barn(inVertical)">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par>
                                <p:cTn id="30" presetID="16" presetClass="entr" presetSubtype="37"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outVertical)">
                                      <p:cBhvr>
                                        <p:cTn id="32" dur="10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5">
                                            <p:txEl>
                                              <p:pRg st="1" end="1"/>
                                            </p:txEl>
                                          </p:spTgt>
                                        </p:tgtEl>
                                        <p:attrNameLst>
                                          <p:attrName>style.visibility</p:attrName>
                                        </p:attrNameLst>
                                      </p:cBhvr>
                                      <p:to>
                                        <p:strVal val="visible"/>
                                      </p:to>
                                    </p:set>
                                    <p:animEffect transition="in" filter="wipe(left)">
                                      <p:cBhvr>
                                        <p:cTn id="37" dur="1000"/>
                                        <p:tgtEl>
                                          <p:spTgt spid="4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Administrator\Application Data\Zamaan's Software\psc\screenshot.JPG"/>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228184" y="1215895"/>
            <a:ext cx="3667125" cy="35147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6264697"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cái hộp sáp màu.</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sp>
        <p:nvSpPr>
          <p:cNvPr id="23" name="AutoShape 7"/>
          <p:cNvSpPr>
            <a:spLocks noChangeArrowheads="1"/>
          </p:cNvSpPr>
          <p:nvPr/>
        </p:nvSpPr>
        <p:spPr bwMode="auto">
          <a:xfrm>
            <a:off x="179388" y="1997942"/>
            <a:ext cx="6552852" cy="2571678"/>
          </a:xfrm>
          <a:prstGeom prst="roundRect">
            <a:avLst>
              <a:gd name="adj" fmla="val 16667"/>
            </a:avLst>
          </a:prstGeom>
          <a:solidFill>
            <a:srgbClr val="BDFFDB"/>
          </a:solidFill>
          <a:ln w="9525">
            <a:solidFill>
              <a:srgbClr val="FFCC00"/>
            </a:solidFill>
            <a:round/>
            <a:headEnd/>
            <a:tailEnd/>
          </a:ln>
        </p:spPr>
        <p:txBody>
          <a:bodyPr wrap="none" anchor="ctr"/>
          <a:lstStyle/>
          <a:p>
            <a:pPr algn="ctr" defTabSz="914400" fontAlgn="base">
              <a:spcBef>
                <a:spcPct val="0"/>
              </a:spcBef>
              <a:spcAft>
                <a:spcPct val="0"/>
              </a:spcAft>
            </a:pPr>
            <a:endParaRPr lang="en-US">
              <a:solidFill>
                <a:srgbClr val="000000"/>
              </a:solidFill>
            </a:endParaRPr>
          </a:p>
        </p:txBody>
      </p:sp>
      <p:sp>
        <p:nvSpPr>
          <p:cNvPr id="24" name="Text Box 17"/>
          <p:cNvSpPr txBox="1">
            <a:spLocks noChangeArrowheads="1"/>
          </p:cNvSpPr>
          <p:nvPr/>
        </p:nvSpPr>
        <p:spPr bwMode="auto">
          <a:xfrm>
            <a:off x="325934" y="2008594"/>
            <a:ext cx="6186796"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3937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fontAlgn="base">
              <a:lnSpc>
                <a:spcPct val="125000"/>
              </a:lnSpc>
              <a:spcBef>
                <a:spcPct val="0"/>
              </a:spcBef>
              <a:spcAft>
                <a:spcPct val="0"/>
              </a:spcAft>
            </a:pPr>
            <a:r>
              <a:rPr lang="en-US" sz="2200" b="1" u="sng">
                <a:solidFill>
                  <a:srgbClr val="002060"/>
                </a:solidFill>
              </a:rPr>
              <a:t>Bài làm</a:t>
            </a:r>
          </a:p>
          <a:p>
            <a:pPr algn="just" defTabSz="914400" fontAlgn="base">
              <a:lnSpc>
                <a:spcPct val="125000"/>
              </a:lnSpc>
              <a:spcBef>
                <a:spcPct val="0"/>
              </a:spcBef>
              <a:spcAft>
                <a:spcPct val="0"/>
              </a:spcAft>
            </a:pPr>
            <a:r>
              <a:rPr lang="en-US" sz="2200" b="1">
                <a:solidFill>
                  <a:srgbClr val="002060"/>
                </a:solidFill>
              </a:rPr>
              <a:t>Bố mua cho em hộp sáp màu. Đó là màu sáp Hàn Quốc. Nó có mười hai màu khác nhau. Màu nào cũng tươi tắn. Bạn nào cũng muốn mượn màu của em trong giờ vẽ. Em nhờ nó mà luôn có bài vẽ đẹp.</a:t>
            </a:r>
            <a:endParaRPr lang="vi-VN" sz="2200" b="1">
              <a:solidFill>
                <a:srgbClr val="002060"/>
              </a:solidFill>
            </a:endParaRPr>
          </a:p>
        </p:txBody>
      </p:sp>
      <p:pic>
        <p:nvPicPr>
          <p:cNvPr id="6146" name="Picture 2"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3133" y="1822072"/>
            <a:ext cx="3092397" cy="2818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66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4"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wipe(down)">
                                      <p:cBhvr>
                                        <p:cTn id="15" dur="1000"/>
                                        <p:tgtEl>
                                          <p:spTgt spid="614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16" presetClass="exit" presetSubtype="21" fill="hold" nodeType="withEffect">
                                  <p:stCondLst>
                                    <p:cond delay="0"/>
                                  </p:stCondLst>
                                  <p:childTnLst>
                                    <p:animEffect transition="out" filter="barn(inVertical)">
                                      <p:cBhvr>
                                        <p:cTn id="33" dur="500"/>
                                        <p:tgtEl>
                                          <p:spTgt spid="6146"/>
                                        </p:tgtEl>
                                      </p:cBhvr>
                                    </p:animEffect>
                                    <p:set>
                                      <p:cBhvr>
                                        <p:cTn id="34" dur="1" fill="hold">
                                          <p:stCondLst>
                                            <p:cond delay="4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3"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grpSp>
        <p:nvGrpSpPr>
          <p:cNvPr id="29" name="Group 28"/>
          <p:cNvGrpSpPr/>
          <p:nvPr/>
        </p:nvGrpSpPr>
        <p:grpSpPr>
          <a:xfrm>
            <a:off x="146583" y="490916"/>
            <a:ext cx="3921361" cy="504056"/>
            <a:chOff x="506623" y="2139702"/>
            <a:chExt cx="3921361" cy="504056"/>
          </a:xfrm>
        </p:grpSpPr>
        <p:sp>
          <p:nvSpPr>
            <p:cNvPr id="36" name="Rounded Rectangle 35"/>
            <p:cNvSpPr/>
            <p:nvPr/>
          </p:nvSpPr>
          <p:spPr>
            <a:xfrm>
              <a:off x="506623" y="2139702"/>
              <a:ext cx="3921361"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09098" y="2139702"/>
              <a:ext cx="3618886" cy="430885"/>
            </a:xfrm>
            <a:prstGeom prst="rect">
              <a:avLst/>
            </a:prstGeom>
            <a:noFill/>
          </p:spPr>
          <p:txBody>
            <a:bodyPr wrap="square" lIns="91438" tIns="45719" rIns="91438" bIns="45719" rtlCol="0">
              <a:spAutoFit/>
            </a:bodyPr>
            <a:lstStyle/>
            <a:p>
              <a:pPr algn="just"/>
              <a:r>
                <a:rPr lang="en-US" sz="2200" b="1">
                  <a:latin typeface="UTM Avo" pitchFamily="18" charset="0"/>
                </a:rPr>
                <a:t>Trao đổi bài viết: </a:t>
              </a:r>
            </a:p>
          </p:txBody>
        </p:sp>
      </p:grpSp>
      <p:grpSp>
        <p:nvGrpSpPr>
          <p:cNvPr id="38" name="Group 37"/>
          <p:cNvGrpSpPr/>
          <p:nvPr/>
        </p:nvGrpSpPr>
        <p:grpSpPr>
          <a:xfrm>
            <a:off x="1474187" y="1641200"/>
            <a:ext cx="6111046" cy="3016825"/>
            <a:chOff x="467543" y="1523763"/>
            <a:chExt cx="6111046" cy="3016825"/>
          </a:xfrm>
        </p:grpSpPr>
        <p:pic>
          <p:nvPicPr>
            <p:cNvPr id="39" name="Picture 3" descr="C:\Users\Administrator\Application Data\Zamaan's Software\psc\screensh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38063" y="1737779"/>
              <a:ext cx="2040526" cy="244472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Users\Administrator\Application Data\Zamaan's Software\psc\screenshot.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3" y="1688324"/>
              <a:ext cx="2196615" cy="281739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C:\Users\Administrator\Application Data\Zamaan's Software\psc\screenshot.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4158" y="1523763"/>
              <a:ext cx="1565920" cy="2560155"/>
            </a:xfrm>
            <a:prstGeom prst="rect">
              <a:avLst/>
            </a:prstGeom>
            <a:noFill/>
            <a:extLst>
              <a:ext uri="{909E8E84-426E-40DD-AFC4-6F175D3DCCD1}">
                <a14:hiddenFill xmlns:a14="http://schemas.microsoft.com/office/drawing/2010/main">
                  <a:solidFill>
                    <a:srgbClr val="FFFFFF"/>
                  </a:solidFill>
                </a14:hiddenFill>
              </a:ext>
            </a:extLst>
          </p:spPr>
        </p:pic>
        <p:sp>
          <p:nvSpPr>
            <p:cNvPr id="42" name="Trapezoid 5"/>
            <p:cNvSpPr/>
            <p:nvPr/>
          </p:nvSpPr>
          <p:spPr>
            <a:xfrm>
              <a:off x="1187624" y="3725516"/>
              <a:ext cx="4965266" cy="815072"/>
            </a:xfrm>
            <a:custGeom>
              <a:avLst/>
              <a:gdLst/>
              <a:ahLst/>
              <a:cxnLst/>
              <a:rect l="l" t="t" r="r" b="b"/>
              <a:pathLst>
                <a:path w="4533218" h="1035256">
                  <a:moveTo>
                    <a:pt x="258814" y="0"/>
                  </a:moveTo>
                  <a:lnTo>
                    <a:pt x="3984236" y="0"/>
                  </a:lnTo>
                  <a:lnTo>
                    <a:pt x="4533218" y="1035256"/>
                  </a:lnTo>
                  <a:lnTo>
                    <a:pt x="0" y="1035256"/>
                  </a:lnTo>
                  <a:close/>
                </a:path>
              </a:pathLst>
            </a:cu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6703634" y="1356309"/>
            <a:ext cx="2171554" cy="898904"/>
            <a:chOff x="-499893" y="-818671"/>
            <a:chExt cx="2171554" cy="939009"/>
          </a:xfrm>
        </p:grpSpPr>
        <p:sp>
          <p:nvSpPr>
            <p:cNvPr id="44" name="Oval Callout 43"/>
            <p:cNvSpPr/>
            <p:nvPr/>
          </p:nvSpPr>
          <p:spPr>
            <a:xfrm>
              <a:off x="-499893" y="-818671"/>
              <a:ext cx="2171554" cy="939009"/>
            </a:xfrm>
            <a:prstGeom prst="wedgeEllipseCallout">
              <a:avLst>
                <a:gd name="adj1" fmla="val -23358"/>
                <a:gd name="adj2" fmla="val 7088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94457" y="-725836"/>
              <a:ext cx="1960681" cy="803770"/>
            </a:xfrm>
            <a:prstGeom prst="rect">
              <a:avLst/>
            </a:prstGeom>
            <a:noFill/>
          </p:spPr>
          <p:txBody>
            <a:bodyPr wrap="square" rtlCol="0">
              <a:spAutoFit/>
            </a:bodyPr>
            <a:lstStyle/>
            <a:p>
              <a:pPr algn="ctr"/>
              <a:r>
                <a:rPr lang="en-US" sz="2200">
                  <a:latin typeface="UTM Avo" pitchFamily="18" charset="0"/>
                </a:rPr>
                <a:t>Bài viết có sáng tạo!</a:t>
              </a:r>
              <a:endParaRPr lang="en-US" sz="2000">
                <a:latin typeface="UTM Avo" pitchFamily="18" charset="0"/>
              </a:endParaRPr>
            </a:p>
          </p:txBody>
        </p:sp>
      </p:grpSp>
      <p:grpSp>
        <p:nvGrpSpPr>
          <p:cNvPr id="46" name="Group 45"/>
          <p:cNvGrpSpPr/>
          <p:nvPr/>
        </p:nvGrpSpPr>
        <p:grpSpPr>
          <a:xfrm>
            <a:off x="339261" y="996419"/>
            <a:ext cx="3457853" cy="1090851"/>
            <a:chOff x="7407402" y="1805759"/>
            <a:chExt cx="3457853" cy="1090851"/>
          </a:xfrm>
        </p:grpSpPr>
        <p:pic>
          <p:nvPicPr>
            <p:cNvPr id="47" name="Picture 2" descr="C:\Users\Administrator\Application Data\Zamaan's Software\psc\screenshot.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7402" y="1805759"/>
              <a:ext cx="3457853" cy="109085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7767152" y="1948927"/>
              <a:ext cx="2664295" cy="769441"/>
            </a:xfrm>
            <a:prstGeom prst="rect">
              <a:avLst/>
            </a:prstGeom>
            <a:noFill/>
          </p:spPr>
          <p:txBody>
            <a:bodyPr wrap="square" rtlCol="0">
              <a:spAutoFit/>
            </a:bodyPr>
            <a:lstStyle/>
            <a:p>
              <a:pPr algn="ctr"/>
              <a:r>
                <a:rPr lang="en-US" sz="2200">
                  <a:latin typeface="UTM Avo" pitchFamily="18" charset="0"/>
                </a:rPr>
                <a:t>- Bài viết đã đúng yêu cầu!</a:t>
              </a:r>
              <a:endParaRPr lang="en-US" sz="2000">
                <a:latin typeface="UTM Avo" pitchFamily="18" charset="0"/>
              </a:endParaRPr>
            </a:p>
          </p:txBody>
        </p:sp>
      </p:grpSp>
      <p:grpSp>
        <p:nvGrpSpPr>
          <p:cNvPr id="49" name="Group 48"/>
          <p:cNvGrpSpPr/>
          <p:nvPr/>
        </p:nvGrpSpPr>
        <p:grpSpPr>
          <a:xfrm>
            <a:off x="4028867" y="600975"/>
            <a:ext cx="2847387" cy="877446"/>
            <a:chOff x="-499893" y="-818671"/>
            <a:chExt cx="2171554" cy="939009"/>
          </a:xfrm>
        </p:grpSpPr>
        <p:sp>
          <p:nvSpPr>
            <p:cNvPr id="50" name="Oval Callout 49"/>
            <p:cNvSpPr/>
            <p:nvPr/>
          </p:nvSpPr>
          <p:spPr>
            <a:xfrm>
              <a:off x="-499893" y="-818671"/>
              <a:ext cx="2171554" cy="939009"/>
            </a:xfrm>
            <a:prstGeom prst="wedgeEllipseCallout">
              <a:avLst>
                <a:gd name="adj1" fmla="val -13618"/>
                <a:gd name="adj2" fmla="val 87778"/>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94457" y="-725836"/>
              <a:ext cx="1960681" cy="823426"/>
            </a:xfrm>
            <a:prstGeom prst="rect">
              <a:avLst/>
            </a:prstGeom>
            <a:noFill/>
          </p:spPr>
          <p:txBody>
            <a:bodyPr wrap="square" rtlCol="0">
              <a:spAutoFit/>
            </a:bodyPr>
            <a:lstStyle/>
            <a:p>
              <a:pPr algn="ctr"/>
              <a:r>
                <a:rPr lang="en-US" sz="2200">
                  <a:latin typeface="UTM Avo" pitchFamily="18" charset="0"/>
                </a:rPr>
                <a:t>Bài  viết nhiều câu văn hay!</a:t>
              </a:r>
              <a:endParaRPr lang="en-US" sz="2000">
                <a:latin typeface="UTM Avo" pitchFamily="18" charset="0"/>
              </a:endParaRPr>
            </a:p>
          </p:txBody>
        </p:sp>
      </p:grpSp>
    </p:spTree>
    <p:extLst>
      <p:ext uri="{BB962C8B-B14F-4D97-AF65-F5344CB8AC3E}">
        <p14:creationId xmlns:p14="http://schemas.microsoft.com/office/powerpoint/2010/main" val="241258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10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6" name="Rounded Rectangle 25"/>
          <p:cNvSpPr>
            <a:spLocks noChangeArrowheads="1"/>
          </p:cNvSpPr>
          <p:nvPr/>
        </p:nvSpPr>
        <p:spPr bwMode="auto">
          <a:xfrm>
            <a:off x="6162591" y="3939902"/>
            <a:ext cx="2427287" cy="656077"/>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27" name="Curved Connector 45"/>
          <p:cNvCxnSpPr>
            <a:cxnSpLocks noChangeShapeType="1"/>
            <a:stCxn id="52" idx="3"/>
            <a:endCxn id="26" idx="1"/>
          </p:cNvCxnSpPr>
          <p:nvPr/>
        </p:nvCxnSpPr>
        <p:spPr bwMode="auto">
          <a:xfrm>
            <a:off x="4462420" y="1925315"/>
            <a:ext cx="1700171" cy="2342626"/>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ounded Rectangle 27"/>
          <p:cNvSpPr>
            <a:spLocks noChangeArrowheads="1"/>
          </p:cNvSpPr>
          <p:nvPr/>
        </p:nvSpPr>
        <p:spPr bwMode="auto">
          <a:xfrm>
            <a:off x="6177161" y="3139531"/>
            <a:ext cx="2427287" cy="612276"/>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0" name="Curved Connector 42"/>
          <p:cNvCxnSpPr>
            <a:cxnSpLocks noChangeShapeType="1"/>
            <a:stCxn id="52" idx="3"/>
            <a:endCxn id="28" idx="1"/>
          </p:cNvCxnSpPr>
          <p:nvPr/>
        </p:nvCxnSpPr>
        <p:spPr bwMode="auto">
          <a:xfrm>
            <a:off x="4462420" y="1925315"/>
            <a:ext cx="1714741" cy="1520354"/>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Rounded Rectangle 30"/>
          <p:cNvSpPr>
            <a:spLocks noChangeArrowheads="1"/>
          </p:cNvSpPr>
          <p:nvPr/>
        </p:nvSpPr>
        <p:spPr bwMode="auto">
          <a:xfrm>
            <a:off x="6126209" y="2263328"/>
            <a:ext cx="2427287" cy="638612"/>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2" name="Curved Connector 39"/>
          <p:cNvCxnSpPr>
            <a:cxnSpLocks noChangeShapeType="1"/>
            <a:stCxn id="52" idx="3"/>
            <a:endCxn id="31" idx="1"/>
          </p:cNvCxnSpPr>
          <p:nvPr/>
        </p:nvCxnSpPr>
        <p:spPr bwMode="auto">
          <a:xfrm>
            <a:off x="4462420" y="1925315"/>
            <a:ext cx="1663789" cy="657319"/>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ounded Rectangle 32"/>
          <p:cNvSpPr>
            <a:spLocks noChangeArrowheads="1"/>
          </p:cNvSpPr>
          <p:nvPr/>
        </p:nvSpPr>
        <p:spPr bwMode="auto">
          <a:xfrm>
            <a:off x="6149183" y="1413593"/>
            <a:ext cx="2351082" cy="675920"/>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4" name="Curved Connector 36"/>
          <p:cNvCxnSpPr>
            <a:cxnSpLocks noChangeShapeType="1"/>
            <a:stCxn id="52" idx="3"/>
            <a:endCxn id="33" idx="1"/>
          </p:cNvCxnSpPr>
          <p:nvPr/>
        </p:nvCxnSpPr>
        <p:spPr bwMode="auto">
          <a:xfrm flipV="1">
            <a:off x="4462420" y="1751553"/>
            <a:ext cx="1686763" cy="173762"/>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Rounded Rectangle 34"/>
          <p:cNvSpPr>
            <a:spLocks noChangeArrowheads="1"/>
          </p:cNvSpPr>
          <p:nvPr/>
        </p:nvSpPr>
        <p:spPr bwMode="auto">
          <a:xfrm>
            <a:off x="6110287" y="630973"/>
            <a:ext cx="2428875" cy="539858"/>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sp>
        <p:nvSpPr>
          <p:cNvPr id="52" name="Rounded Rectangle 51"/>
          <p:cNvSpPr>
            <a:spLocks noChangeArrowheads="1"/>
          </p:cNvSpPr>
          <p:nvPr/>
        </p:nvSpPr>
        <p:spPr bwMode="auto">
          <a:xfrm>
            <a:off x="2157370" y="1507480"/>
            <a:ext cx="2305050" cy="835670"/>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sp>
        <p:nvSpPr>
          <p:cNvPr id="53" name="Rectangle 52"/>
          <p:cNvSpPr>
            <a:spLocks noChangeArrowheads="1"/>
          </p:cNvSpPr>
          <p:nvPr/>
        </p:nvSpPr>
        <p:spPr bwMode="auto">
          <a:xfrm>
            <a:off x="2162807" y="1511950"/>
            <a:ext cx="23050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Giới thiệu một đồ dùng học tập</a:t>
            </a:r>
          </a:p>
        </p:txBody>
      </p:sp>
      <p:sp>
        <p:nvSpPr>
          <p:cNvPr id="54" name="Rectangle 53"/>
          <p:cNvSpPr>
            <a:spLocks noChangeArrowheads="1"/>
          </p:cNvSpPr>
          <p:nvPr/>
        </p:nvSpPr>
        <p:spPr bwMode="auto">
          <a:xfrm>
            <a:off x="6164268" y="655608"/>
            <a:ext cx="1905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Tên?</a:t>
            </a:r>
          </a:p>
        </p:txBody>
      </p:sp>
      <p:sp>
        <p:nvSpPr>
          <p:cNvPr id="55" name="Rectangle 54"/>
          <p:cNvSpPr>
            <a:spLocks noChangeArrowheads="1"/>
          </p:cNvSpPr>
          <p:nvPr/>
        </p:nvSpPr>
        <p:spPr bwMode="auto">
          <a:xfrm>
            <a:off x="6221418" y="1508348"/>
            <a:ext cx="1847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Hình dáng?</a:t>
            </a:r>
          </a:p>
        </p:txBody>
      </p:sp>
      <p:sp>
        <p:nvSpPr>
          <p:cNvPr id="56" name="Rectangle 55"/>
          <p:cNvSpPr>
            <a:spLocks noChangeArrowheads="1"/>
          </p:cNvSpPr>
          <p:nvPr/>
        </p:nvSpPr>
        <p:spPr bwMode="auto">
          <a:xfrm>
            <a:off x="6324600" y="2346312"/>
            <a:ext cx="1847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a:t>- Màu sắc?</a:t>
            </a:r>
          </a:p>
        </p:txBody>
      </p:sp>
      <p:sp>
        <p:nvSpPr>
          <p:cNvPr id="57" name="Rectangle 56"/>
          <p:cNvSpPr>
            <a:spLocks noChangeArrowheads="1"/>
          </p:cNvSpPr>
          <p:nvPr/>
        </p:nvSpPr>
        <p:spPr bwMode="auto">
          <a:xfrm>
            <a:off x="6324600" y="3238968"/>
            <a:ext cx="213583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a:t>-  Cách dùng ?</a:t>
            </a:r>
          </a:p>
        </p:txBody>
      </p:sp>
      <p:sp>
        <p:nvSpPr>
          <p:cNvPr id="58" name="Rectangle 57"/>
          <p:cNvSpPr>
            <a:spLocks noChangeArrowheads="1"/>
          </p:cNvSpPr>
          <p:nvPr/>
        </p:nvSpPr>
        <p:spPr bwMode="auto">
          <a:xfrm>
            <a:off x="6233234" y="4052496"/>
            <a:ext cx="228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Tình cảm ?</a:t>
            </a:r>
          </a:p>
        </p:txBody>
      </p:sp>
      <p:cxnSp>
        <p:nvCxnSpPr>
          <p:cNvPr id="59" name="Curved Connector 30"/>
          <p:cNvCxnSpPr>
            <a:cxnSpLocks noChangeShapeType="1"/>
            <a:endCxn id="35" idx="1"/>
          </p:cNvCxnSpPr>
          <p:nvPr/>
        </p:nvCxnSpPr>
        <p:spPr bwMode="auto">
          <a:xfrm flipV="1">
            <a:off x="4514053" y="900902"/>
            <a:ext cx="1596234" cy="1025382"/>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0" name="Picture 59"/>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36330"/>
          <a:stretch/>
        </p:blipFill>
        <p:spPr bwMode="auto">
          <a:xfrm>
            <a:off x="146582" y="1799037"/>
            <a:ext cx="2350047" cy="28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5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par>
                                <p:cTn id="8" presetID="22" presetClass="entr" presetSubtype="4"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circle(in)">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left)">
                                      <p:cBhvr>
                                        <p:cTn id="18" dur="500"/>
                                        <p:tgtEl>
                                          <p:spTgt spid="54"/>
                                        </p:tgtEl>
                                      </p:cBhvr>
                                    </p:animEffect>
                                  </p:childTnLst>
                                </p:cTn>
                              </p:par>
                              <p:par>
                                <p:cTn id="19" presetID="22" presetClass="entr" presetSubtype="8"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left)">
                                      <p:cBhvr>
                                        <p:cTn id="21" dur="500"/>
                                        <p:tgtEl>
                                          <p:spTgt spid="5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circle(in)">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left)">
                                      <p:cBhvr>
                                        <p:cTn id="29" dur="500"/>
                                        <p:tgtEl>
                                          <p:spTgt spid="55"/>
                                        </p:tgtEl>
                                      </p:cBhvr>
                                    </p:animEffect>
                                  </p:childTnLst>
                                </p:cTn>
                              </p:par>
                              <p:par>
                                <p:cTn id="30" presetID="22" presetClass="entr" presetSubtype="8"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circle(i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left)">
                                      <p:cBhvr>
                                        <p:cTn id="40" dur="500"/>
                                        <p:tgtEl>
                                          <p:spTgt spid="56"/>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circle(in)">
                                      <p:cBhvr>
                                        <p:cTn id="43" dur="500"/>
                                        <p:tgtEl>
                                          <p:spTgt spid="31"/>
                                        </p:tgtEl>
                                      </p:cBhvr>
                                    </p:animEffect>
                                  </p:childTnLst>
                                </p:cTn>
                              </p:par>
                              <p:par>
                                <p:cTn id="44" presetID="22" presetClass="entr" presetSubtype="8"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left)">
                                      <p:cBhvr>
                                        <p:cTn id="51" dur="500"/>
                                        <p:tgtEl>
                                          <p:spTgt spid="57"/>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circle(in)">
                                      <p:cBhvr>
                                        <p:cTn id="54" dur="500"/>
                                        <p:tgtEl>
                                          <p:spTgt spid="28"/>
                                        </p:tgtEl>
                                      </p:cBhvr>
                                    </p:animEffect>
                                  </p:childTnLst>
                                </p:cTn>
                              </p:par>
                              <p:par>
                                <p:cTn id="55" presetID="22" presetClass="entr" presetSubtype="8"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wipe(left)">
                                      <p:cBhvr>
                                        <p:cTn id="62" dur="500"/>
                                        <p:tgtEl>
                                          <p:spTgt spid="58"/>
                                        </p:tgtEl>
                                      </p:cBhvr>
                                    </p:animEffect>
                                  </p:childTnLst>
                                </p:cTn>
                              </p:par>
                              <p:par>
                                <p:cTn id="63" presetID="22" presetClass="entr" presetSubtype="8"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500"/>
                                        <p:tgtEl>
                                          <p:spTgt spid="27"/>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circle(in)">
                                      <p:cBhvr>
                                        <p:cTn id="6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1" grpId="0" animBg="1"/>
      <p:bldP spid="33" grpId="0" animBg="1"/>
      <p:bldP spid="35" grpId="0" animBg="1"/>
      <p:bldP spid="52" grpId="0" animBg="1"/>
      <p:bldP spid="53" grpId="0"/>
      <p:bldP spid="54" grpId="0"/>
      <p:bldP spid="55" grpId="0"/>
      <p:bldP spid="56" grpId="0"/>
      <p:bldP spid="57" grpId="0"/>
      <p:bldP spid="5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a:spLocks noChangeArrowheads="1"/>
          </p:cNvSpPr>
          <p:nvPr/>
        </p:nvSpPr>
        <p:spPr bwMode="auto">
          <a:xfrm>
            <a:off x="1259637" y="2325975"/>
            <a:ext cx="2088226" cy="2208802"/>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79" name="Rectangle 78"/>
          <p:cNvSpPr>
            <a:spLocks noChangeArrowheads="1"/>
          </p:cNvSpPr>
          <p:nvPr/>
        </p:nvSpPr>
        <p:spPr bwMode="auto">
          <a:xfrm>
            <a:off x="1259640" y="2283718"/>
            <a:ext cx="2088227" cy="1589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giới thiệu được một đồ dùng học tập quen thuộc.</a:t>
            </a:r>
            <a:endParaRPr lang="vi-VN" sz="2000" b="1">
              <a:solidFill>
                <a:srgbClr val="C00000"/>
              </a:solidFill>
              <a:latin typeface="UTM Avo" pitchFamily="18" charset="0"/>
            </a:endParaRPr>
          </a:p>
        </p:txBody>
      </p:sp>
      <p:cxnSp>
        <p:nvCxnSpPr>
          <p:cNvPr id="80" name="Curved Connector 30"/>
          <p:cNvCxnSpPr>
            <a:cxnSpLocks noChangeShapeType="1"/>
            <a:stCxn id="82" idx="2"/>
          </p:cNvCxnSpPr>
          <p:nvPr/>
        </p:nvCxnSpPr>
        <p:spPr bwMode="auto">
          <a:xfrm flipH="1">
            <a:off x="2483776" y="1227689"/>
            <a:ext cx="3374041" cy="1122453"/>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Rounded Rectangle 80"/>
          <p:cNvSpPr>
            <a:spLocks noChangeArrowheads="1"/>
          </p:cNvSpPr>
          <p:nvPr/>
        </p:nvSpPr>
        <p:spPr bwMode="auto">
          <a:xfrm>
            <a:off x="2195744" y="576880"/>
            <a:ext cx="6478081" cy="673607"/>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2" name="Rectangle 81"/>
          <p:cNvSpPr>
            <a:spLocks noChangeArrowheads="1"/>
          </p:cNvSpPr>
          <p:nvPr/>
        </p:nvSpPr>
        <p:spPr bwMode="auto">
          <a:xfrm>
            <a:off x="3491881" y="627535"/>
            <a:ext cx="4731872" cy="60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a:lnSpc>
                <a:spcPct val="150000"/>
              </a:lnSpc>
            </a:pPr>
            <a:r>
              <a:rPr lang="en-US" sz="2200" b="1">
                <a:solidFill>
                  <a:srgbClr val="C00000"/>
                </a:solidFill>
                <a:latin typeface="UTM Avo" pitchFamily="18" charset="0"/>
              </a:rPr>
              <a:t>Em đã học được gì?</a:t>
            </a:r>
          </a:p>
        </p:txBody>
      </p:sp>
      <p:sp>
        <p:nvSpPr>
          <p:cNvPr id="83" name="Rounded Rectangle 82"/>
          <p:cNvSpPr>
            <a:spLocks noChangeArrowheads="1"/>
          </p:cNvSpPr>
          <p:nvPr/>
        </p:nvSpPr>
        <p:spPr bwMode="auto">
          <a:xfrm>
            <a:off x="3635901" y="2295657"/>
            <a:ext cx="2212559" cy="2208802"/>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4" name="Rectangle 83"/>
          <p:cNvSpPr>
            <a:spLocks noChangeArrowheads="1"/>
          </p:cNvSpPr>
          <p:nvPr/>
        </p:nvSpPr>
        <p:spPr bwMode="auto">
          <a:xfrm>
            <a:off x="3670244" y="2317192"/>
            <a:ext cx="2269908" cy="15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viết đoạn văn giới thiệu về một đồ dùng học tập.</a:t>
            </a:r>
          </a:p>
        </p:txBody>
      </p:sp>
      <p:cxnSp>
        <p:nvCxnSpPr>
          <p:cNvPr id="85" name="Curved Connector 30"/>
          <p:cNvCxnSpPr>
            <a:cxnSpLocks noChangeShapeType="1"/>
            <a:stCxn id="82" idx="2"/>
            <a:endCxn id="83" idx="0"/>
          </p:cNvCxnSpPr>
          <p:nvPr/>
        </p:nvCxnSpPr>
        <p:spPr bwMode="auto">
          <a:xfrm flipH="1">
            <a:off x="4742181" y="1227689"/>
            <a:ext cx="1115636" cy="1067968"/>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6" name="Picture 5" descr="Female Teacher Stock Vector Illustration and Royalty Free Female Teacher  Clipart"/>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0628" t="1269" r="14801" b="3963"/>
          <a:stretch/>
        </p:blipFill>
        <p:spPr bwMode="auto">
          <a:xfrm>
            <a:off x="-252534" y="123479"/>
            <a:ext cx="2645951" cy="4713909"/>
          </a:xfrm>
          <a:prstGeom prst="rect">
            <a:avLst/>
          </a:prstGeom>
          <a:noFill/>
          <a:extLst>
            <a:ext uri="{909E8E84-426E-40DD-AFC4-6F175D3DCCD1}">
              <a14:hiddenFill xmlns:a14="http://schemas.microsoft.com/office/drawing/2010/main">
                <a:solidFill>
                  <a:srgbClr val="FFFFFF"/>
                </a:solidFill>
              </a14:hiddenFill>
            </a:ext>
          </a:extLst>
        </p:spPr>
      </p:pic>
      <p:sp>
        <p:nvSpPr>
          <p:cNvPr id="87" name="Rounded Rectangle 86"/>
          <p:cNvSpPr>
            <a:spLocks noChangeArrowheads="1"/>
          </p:cNvSpPr>
          <p:nvPr/>
        </p:nvSpPr>
        <p:spPr bwMode="auto">
          <a:xfrm>
            <a:off x="6297808" y="2283718"/>
            <a:ext cx="2309418" cy="2189125"/>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8" name="Rectangle 87"/>
          <p:cNvSpPr>
            <a:spLocks noChangeArrowheads="1"/>
          </p:cNvSpPr>
          <p:nvPr/>
        </p:nvSpPr>
        <p:spPr bwMode="auto">
          <a:xfrm>
            <a:off x="6392392" y="2381944"/>
            <a:ext cx="2214834" cy="124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trao đổi về  đoạn văn vừa viết.</a:t>
            </a:r>
          </a:p>
        </p:txBody>
      </p:sp>
      <p:cxnSp>
        <p:nvCxnSpPr>
          <p:cNvPr id="89" name="Curved Connector 30"/>
          <p:cNvCxnSpPr>
            <a:cxnSpLocks noChangeShapeType="1"/>
            <a:stCxn id="82" idx="2"/>
            <a:endCxn id="87" idx="0"/>
          </p:cNvCxnSpPr>
          <p:nvPr/>
        </p:nvCxnSpPr>
        <p:spPr bwMode="auto">
          <a:xfrm>
            <a:off x="5857817" y="1227689"/>
            <a:ext cx="1594700" cy="1056029"/>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4439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00"/>
                                        <p:tgtEl>
                                          <p:spTgt spid="8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circle(in)">
                                      <p:cBhvr>
                                        <p:cTn id="13" dur="500"/>
                                        <p:tgtEl>
                                          <p:spTgt spid="8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left)">
                                      <p:cBhvr>
                                        <p:cTn id="18" dur="500"/>
                                        <p:tgtEl>
                                          <p:spTgt spid="79"/>
                                        </p:tgtEl>
                                      </p:cBhvr>
                                    </p:animEffect>
                                  </p:childTnLst>
                                </p:cTn>
                              </p:par>
                              <p:par>
                                <p:cTn id="19" presetID="22" presetClass="entr" presetSubtype="1" fill="hold"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up)">
                                      <p:cBhvr>
                                        <p:cTn id="21" dur="500"/>
                                        <p:tgtEl>
                                          <p:spTgt spid="8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circle(in)">
                                      <p:cBhvr>
                                        <p:cTn id="24" dur="5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wipe(left)">
                                      <p:cBhvr>
                                        <p:cTn id="29" dur="500"/>
                                        <p:tgtEl>
                                          <p:spTgt spid="84"/>
                                        </p:tgtEl>
                                      </p:cBhvr>
                                    </p:animEffect>
                                  </p:childTnLst>
                                </p:cTn>
                              </p:par>
                              <p:par>
                                <p:cTn id="30" presetID="22" presetClass="entr" presetSubtype="1" fill="hold" nodeType="with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wipe(up)">
                                      <p:cBhvr>
                                        <p:cTn id="32" dur="500"/>
                                        <p:tgtEl>
                                          <p:spTgt spid="8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circle(in)">
                                      <p:cBhvr>
                                        <p:cTn id="35" dur="500"/>
                                        <p:tgtEl>
                                          <p:spTgt spid="8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wipe(left)">
                                      <p:cBhvr>
                                        <p:cTn id="40" dur="500"/>
                                        <p:tgtEl>
                                          <p:spTgt spid="88"/>
                                        </p:tgtEl>
                                      </p:cBhvr>
                                    </p:animEffect>
                                  </p:childTnLst>
                                </p:cTn>
                              </p:par>
                              <p:par>
                                <p:cTn id="41" presetID="22" presetClass="entr" presetSubtype="1" fill="hold" nodeType="with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up)">
                                      <p:cBhvr>
                                        <p:cTn id="43" dur="500"/>
                                        <p:tgtEl>
                                          <p:spTgt spid="8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circle(in)">
                                      <p:cBhvr>
                                        <p:cTn id="46"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79" grpId="0"/>
      <p:bldP spid="81" grpId="0" animBg="1"/>
      <p:bldP spid="82" grpId="0"/>
      <p:bldP spid="83" grpId="0" animBg="1"/>
      <p:bldP spid="84" grpId="0"/>
      <p:bldP spid="87" grpId="0" animBg="1"/>
      <p:bldP spid="8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9" y="146178"/>
            <a:ext cx="5688632" cy="3978589"/>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5" y="267495"/>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11" y="2968938"/>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260" y="105857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9483" y="-11542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3272427"/>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a:extLst>
              <a:ext uri="{FF2B5EF4-FFF2-40B4-BE49-F238E27FC236}">
                <a16:creationId xmlns:a16="http://schemas.microsoft.com/office/drawing/2014/main" id="{55BAEC85-0BE8-45F1-B26C-11C35861F6D6}"/>
              </a:ext>
            </a:extLst>
          </p:cNvPr>
          <p:cNvSpPr txBox="1">
            <a:spLocks noChangeArrowheads="1"/>
          </p:cNvSpPr>
          <p:nvPr/>
        </p:nvSpPr>
        <p:spPr bwMode="auto">
          <a:xfrm>
            <a:off x="2205883" y="374790"/>
            <a:ext cx="304527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dirty="0" err="1">
                <a:solidFill>
                  <a:srgbClr val="C00000"/>
                </a:solidFill>
                <a:cs typeface="Arial" pitchFamily="34" charset="0"/>
              </a:rPr>
              <a:t>Củng</a:t>
            </a:r>
            <a:r>
              <a:rPr lang="en-US" altLang="en-US" sz="2400" b="1" dirty="0">
                <a:solidFill>
                  <a:srgbClr val="C00000"/>
                </a:solidFill>
                <a:cs typeface="Arial" pitchFamily="34" charset="0"/>
              </a:rPr>
              <a:t> </a:t>
            </a:r>
            <a:r>
              <a:rPr lang="en-US" altLang="en-US" sz="2400" b="1" dirty="0" err="1">
                <a:solidFill>
                  <a:srgbClr val="C00000"/>
                </a:solidFill>
                <a:cs typeface="Arial" pitchFamily="34" charset="0"/>
              </a:rPr>
              <a:t>cố</a:t>
            </a:r>
            <a:r>
              <a:rPr lang="en-US" altLang="en-US" sz="2400" b="1" dirty="0">
                <a:solidFill>
                  <a:srgbClr val="C00000"/>
                </a:solidFill>
                <a:cs typeface="Arial" pitchFamily="34" charset="0"/>
              </a:rPr>
              <a:t> - </a:t>
            </a:r>
            <a:r>
              <a:rPr lang="en-US" altLang="en-US" sz="2400" b="1" dirty="0" err="1">
                <a:solidFill>
                  <a:srgbClr val="C00000"/>
                </a:solidFill>
                <a:cs typeface="Arial" pitchFamily="34" charset="0"/>
              </a:rPr>
              <a:t>Dặn</a:t>
            </a:r>
            <a:r>
              <a:rPr lang="en-US" altLang="en-US" sz="2400" b="1" dirty="0">
                <a:solidFill>
                  <a:srgbClr val="C00000"/>
                </a:solidFill>
                <a:cs typeface="Arial" pitchFamily="34" charset="0"/>
              </a:rPr>
              <a:t> </a:t>
            </a:r>
            <a:r>
              <a:rPr lang="en-US" altLang="en-US" sz="2400" b="1" dirty="0" err="1">
                <a:solidFill>
                  <a:srgbClr val="C00000"/>
                </a:solidFill>
                <a:cs typeface="Arial" pitchFamily="34" charset="0"/>
              </a:rPr>
              <a:t>dò</a:t>
            </a:r>
            <a:endParaRPr lang="en-US" altLang="en-US" sz="2400" b="1" dirty="0">
              <a:solidFill>
                <a:srgbClr val="C00000"/>
              </a:solidFill>
              <a:cs typeface="Arial" pitchFamily="34" charset="0"/>
            </a:endParaRPr>
          </a:p>
        </p:txBody>
      </p:sp>
      <p:sp>
        <p:nvSpPr>
          <p:cNvPr id="14"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3002288" y="843562"/>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Nhận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xét</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tiết</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học</a:t>
            </a:r>
            <a:endParaRPr lang="en-US" altLang="en-US" sz="2400" b="1" dirty="0">
              <a:solidFill>
                <a:srgbClr val="002060"/>
              </a:solidFill>
              <a:cs typeface="Arial" pitchFamily="34" charset="0"/>
            </a:endParaRPr>
          </a:p>
        </p:txBody>
      </p:sp>
      <p:sp>
        <p:nvSpPr>
          <p:cNvPr id="15" name="TextBox 4">
            <a:extLst>
              <a:ext uri="{FF2B5EF4-FFF2-40B4-BE49-F238E27FC236}">
                <a16:creationId xmlns:a16="http://schemas.microsoft.com/office/drawing/2014/main" id="{B83557F6-4915-4A72-87D6-2CE1DFBBB2FD}"/>
              </a:ext>
            </a:extLst>
          </p:cNvPr>
          <p:cNvSpPr txBox="1">
            <a:spLocks noChangeArrowheads="1"/>
          </p:cNvSpPr>
          <p:nvPr/>
        </p:nvSpPr>
        <p:spPr bwMode="auto">
          <a:xfrm>
            <a:off x="2051722" y="1707654"/>
            <a:ext cx="5246438"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FontTx/>
              <a:buChar char="-"/>
            </a:pP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Chuẩn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bị</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bài</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sau</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Bài</a:t>
            </a:r>
            <a:r>
              <a:rPr lang="en-US" altLang="en-US" sz="2400" b="1" dirty="0">
                <a:solidFill>
                  <a:srgbClr val="002060"/>
                </a:solidFill>
                <a:cs typeface="Arial" pitchFamily="34" charset="0"/>
              </a:rPr>
              <a:t> 18 ( </a:t>
            </a:r>
            <a:r>
              <a:rPr lang="en-US" altLang="en-US" sz="2400" b="1" dirty="0" err="1">
                <a:solidFill>
                  <a:srgbClr val="002060"/>
                </a:solidFill>
                <a:cs typeface="Arial" pitchFamily="34" charset="0"/>
              </a:rPr>
              <a:t>tiết</a:t>
            </a:r>
            <a:r>
              <a:rPr lang="en-US" altLang="en-US" sz="2400" b="1" dirty="0">
                <a:solidFill>
                  <a:srgbClr val="002060"/>
                </a:solidFill>
                <a:cs typeface="Arial" pitchFamily="34" charset="0"/>
              </a:rPr>
              <a:t> 6</a:t>
            </a:r>
            <a:r>
              <a:rPr lang="vi-VN" altLang="en-US" sz="2400" b="1" dirty="0">
                <a:solidFill>
                  <a:srgbClr val="002060"/>
                </a:solidFill>
                <a:cs typeface="Arial" pitchFamily="34" charset="0"/>
              </a:rPr>
              <a:t> </a:t>
            </a:r>
            <a:r>
              <a:rPr lang="en-US" altLang="en-US" sz="2400" b="1" dirty="0" err="1">
                <a:solidFill>
                  <a:srgbClr val="002060"/>
                </a:solidFill>
                <a:cs typeface="Arial" pitchFamily="34" charset="0"/>
              </a:rPr>
              <a:t>Đọc</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mở</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rộng</a:t>
            </a:r>
            <a:r>
              <a:rPr lang="vi-VN" altLang="en-US" sz="2400" b="1" dirty="0">
                <a:solidFill>
                  <a:srgbClr val="002060"/>
                </a:solidFill>
                <a:cs typeface="Arial" pitchFamily="34" charset="0"/>
              </a:rPr>
              <a:t> </a:t>
            </a:r>
            <a:r>
              <a:rPr lang="en-US" altLang="en-US" sz="2400" b="1" dirty="0">
                <a:solidFill>
                  <a:srgbClr val="C00000"/>
                </a:solidFill>
                <a:cs typeface="Arial" pitchFamily="34" charset="0"/>
              </a:rPr>
              <a:t>– </a:t>
            </a:r>
            <a:r>
              <a:rPr lang="en-US" altLang="en-US" sz="2400" dirty="0">
                <a:cs typeface="Arial" pitchFamily="34" charset="0"/>
              </a:rPr>
              <a:t>( </a:t>
            </a:r>
            <a:r>
              <a:rPr lang="en-US" altLang="en-US" sz="2400" dirty="0" err="1">
                <a:cs typeface="Arial" pitchFamily="34" charset="0"/>
              </a:rPr>
              <a:t>trang</a:t>
            </a:r>
            <a:r>
              <a:rPr lang="en-US" altLang="en-US" sz="2400" dirty="0">
                <a:cs typeface="Arial" pitchFamily="34" charset="0"/>
              </a:rPr>
              <a:t> </a:t>
            </a:r>
            <a:r>
              <a:rPr lang="vi-VN" altLang="en-US" sz="2400" dirty="0">
                <a:cs typeface="Arial" pitchFamily="34" charset="0"/>
              </a:rPr>
              <a:t>83</a:t>
            </a:r>
            <a:r>
              <a:rPr lang="en-US" altLang="en-US" sz="2400" dirty="0">
                <a:cs typeface="Arial" pitchFamily="34" charset="0"/>
              </a:rPr>
              <a:t>) </a:t>
            </a:r>
          </a:p>
          <a:p>
            <a:pPr defTabSz="342857">
              <a:spcBef>
                <a:spcPct val="0"/>
              </a:spcBef>
              <a:buClrTx/>
              <a:buNone/>
            </a:pPr>
            <a:r>
              <a:rPr lang="en-US" altLang="en-US" sz="2400" b="1" dirty="0">
                <a:solidFill>
                  <a:srgbClr val="002060"/>
                </a:solidFill>
                <a:cs typeface="Arial" pitchFamily="34" charset="0"/>
              </a:rPr>
              <a:t>   </a:t>
            </a:r>
          </a:p>
        </p:txBody>
      </p:sp>
      <p:sp>
        <p:nvSpPr>
          <p:cNvPr id="16"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2987830" y="1305221"/>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a:solidFill>
                  <a:srgbClr val="002060"/>
                </a:solidFill>
                <a:cs typeface="Arial" pitchFamily="34" charset="0"/>
              </a:rPr>
              <a:t>- Vận dụng</a:t>
            </a:r>
            <a:endParaRPr lang="en-US" altLang="en-US" sz="2400" b="1" dirty="0">
              <a:solidFill>
                <a:srgbClr val="002060"/>
              </a:solidFill>
              <a:cs typeface="Arial" pitchFamily="34" charset="0"/>
            </a:endParaRPr>
          </a:p>
        </p:txBody>
      </p:sp>
    </p:spTree>
    <p:extLst>
      <p:ext uri="{BB962C8B-B14F-4D97-AF65-F5344CB8AC3E}">
        <p14:creationId xmlns:p14="http://schemas.microsoft.com/office/powerpoint/2010/main" val="35784105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0" y="-20538"/>
            <a:ext cx="9144000" cy="1462612"/>
            <a:chOff x="0" y="-20538"/>
            <a:chExt cx="9144000" cy="1462612"/>
          </a:xfrm>
        </p:grpSpPr>
        <p:sp>
          <p:nvSpPr>
            <p:cNvPr id="19" name="Oval 15"/>
            <p:cNvSpPr/>
            <p:nvPr/>
          </p:nvSpPr>
          <p:spPr>
            <a:xfrm>
              <a:off x="1860852" y="411510"/>
              <a:ext cx="7274438" cy="1030564"/>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15"/>
            <p:cNvSpPr/>
            <p:nvPr/>
          </p:nvSpPr>
          <p:spPr>
            <a:xfrm>
              <a:off x="0" y="-20538"/>
              <a:ext cx="9144000" cy="1422400"/>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40A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 name="Group 13"/>
            <p:cNvGrpSpPr/>
            <p:nvPr/>
          </p:nvGrpSpPr>
          <p:grpSpPr>
            <a:xfrm>
              <a:off x="0" y="-20538"/>
              <a:ext cx="2803444" cy="1323656"/>
              <a:chOff x="-9578" y="-27511"/>
              <a:chExt cx="2803444" cy="1323656"/>
            </a:xfrm>
          </p:grpSpPr>
          <p:sp>
            <p:nvSpPr>
              <p:cNvPr id="9" name="Oval 8"/>
              <p:cNvSpPr/>
              <p:nvPr/>
            </p:nvSpPr>
            <p:spPr>
              <a:xfrm>
                <a:off x="-9578" y="-27511"/>
                <a:ext cx="2803444" cy="1323656"/>
              </a:xfrm>
              <a:custGeom>
                <a:avLst/>
                <a:gdLst/>
                <a:ahLst/>
                <a:cxnLst/>
                <a:rect l="l" t="t" r="r" b="b"/>
                <a:pathLst>
                  <a:path w="2699792" h="1368152">
                    <a:moveTo>
                      <a:pt x="0" y="0"/>
                    </a:moveTo>
                    <a:lnTo>
                      <a:pt x="2558278" y="0"/>
                    </a:lnTo>
                    <a:cubicBezTo>
                      <a:pt x="2649512" y="122457"/>
                      <a:pt x="2699790" y="259944"/>
                      <a:pt x="2699792" y="404912"/>
                    </a:cubicBezTo>
                    <a:lnTo>
                      <a:pt x="2699792" y="404937"/>
                    </a:lnTo>
                    <a:cubicBezTo>
                      <a:pt x="2699783" y="936907"/>
                      <a:pt x="2022766" y="1368152"/>
                      <a:pt x="1187625" y="1368152"/>
                    </a:cubicBezTo>
                    <a:cubicBezTo>
                      <a:pt x="705609" y="1368152"/>
                      <a:pt x="276267" y="1224494"/>
                      <a:pt x="0" y="999940"/>
                    </a:cubicBez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Oval 6"/>
              <p:cNvSpPr/>
              <p:nvPr/>
            </p:nvSpPr>
            <p:spPr>
              <a:xfrm>
                <a:off x="-9578" y="-8450"/>
                <a:ext cx="2515412" cy="1304594"/>
              </a:xfrm>
              <a:custGeom>
                <a:avLst/>
                <a:gdLst/>
                <a:ahLst/>
                <a:cxnLst/>
                <a:rect l="l" t="t" r="r" b="b"/>
                <a:pathLst>
                  <a:path w="2555775" h="1368152">
                    <a:moveTo>
                      <a:pt x="0" y="0"/>
                    </a:moveTo>
                    <a:lnTo>
                      <a:pt x="2424369" y="0"/>
                    </a:lnTo>
                    <a:cubicBezTo>
                      <a:pt x="2509106" y="122517"/>
                      <a:pt x="2555773" y="259975"/>
                      <a:pt x="2555775" y="404910"/>
                    </a:cubicBezTo>
                    <a:lnTo>
                      <a:pt x="2555775" y="404938"/>
                    </a:lnTo>
                    <a:cubicBezTo>
                      <a:pt x="2555765" y="936907"/>
                      <a:pt x="1927108" y="1368152"/>
                      <a:pt x="1151620" y="1368152"/>
                    </a:cubicBezTo>
                    <a:cubicBezTo>
                      <a:pt x="674671" y="1368152"/>
                      <a:pt x="253263" y="1205028"/>
                      <a:pt x="0" y="955150"/>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Oval 10"/>
              <p:cNvSpPr/>
              <p:nvPr/>
            </p:nvSpPr>
            <p:spPr>
              <a:xfrm>
                <a:off x="-9578" y="0"/>
                <a:ext cx="2304256" cy="1296145"/>
              </a:xfrm>
              <a:custGeom>
                <a:avLst/>
                <a:gdLst/>
                <a:ahLst/>
                <a:cxnLst/>
                <a:rect l="l" t="t" r="r" b="b"/>
                <a:pathLst>
                  <a:path w="2304256" h="1368152">
                    <a:moveTo>
                      <a:pt x="107821" y="0"/>
                    </a:moveTo>
                    <a:lnTo>
                      <a:pt x="2196435" y="0"/>
                    </a:lnTo>
                    <a:cubicBezTo>
                      <a:pt x="2266006" y="122666"/>
                      <a:pt x="2304256" y="260060"/>
                      <a:pt x="2304256" y="404924"/>
                    </a:cubicBezTo>
                    <a:cubicBezTo>
                      <a:pt x="2304256" y="936900"/>
                      <a:pt x="1788431" y="1368152"/>
                      <a:pt x="1152128" y="1368152"/>
                    </a:cubicBezTo>
                    <a:cubicBezTo>
                      <a:pt x="515825" y="1368152"/>
                      <a:pt x="0" y="936900"/>
                      <a:pt x="0" y="404924"/>
                    </a:cubicBezTo>
                    <a:cubicBezTo>
                      <a:pt x="0" y="260060"/>
                      <a:pt x="38251" y="122666"/>
                      <a:pt x="1078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p:cNvSpPr txBox="1"/>
              <p:nvPr/>
            </p:nvSpPr>
            <p:spPr>
              <a:xfrm>
                <a:off x="457966" y="548553"/>
                <a:ext cx="1395086" cy="461665"/>
              </a:xfrm>
              <a:prstGeom prst="rect">
                <a:avLst/>
              </a:prstGeom>
              <a:noFill/>
            </p:spPr>
            <p:txBody>
              <a:bodyPr wrap="square" rtlCol="0">
                <a:spAutoFit/>
              </a:bodyPr>
              <a:lstStyle/>
              <a:p>
                <a:pPr marL="0" marR="0" lvl="0" indent="0" algn="l" defTabSz="91428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589A"/>
                    </a:solidFill>
                    <a:effectLst/>
                    <a:uLnTx/>
                    <a:uFillTx/>
                    <a:latin typeface="UTM Avo" pitchFamily="18" charset="0"/>
                    <a:ea typeface="+mn-ea"/>
                    <a:cs typeface="+mn-cs"/>
                  </a:rPr>
                  <a:t>Tuần</a:t>
                </a:r>
                <a:endParaRPr kumimoji="0" lang="en-US" sz="2400" b="1" i="0" u="none" strike="noStrike" kern="1200" cap="none" spc="0" normalizeH="0" baseline="0" noProof="0">
                  <a:ln>
                    <a:noFill/>
                  </a:ln>
                  <a:solidFill>
                    <a:srgbClr val="00589A"/>
                  </a:solidFill>
                  <a:effectLst/>
                  <a:uLnTx/>
                  <a:uFillTx/>
                  <a:latin typeface="UTM Avo" pitchFamily="18" charset="0"/>
                  <a:ea typeface="+mn-ea"/>
                  <a:cs typeface="+mn-cs"/>
                </a:endParaRPr>
              </a:p>
            </p:txBody>
          </p:sp>
          <p:sp>
            <p:nvSpPr>
              <p:cNvPr id="15" name="Rectangle 14"/>
              <p:cNvSpPr/>
              <p:nvPr/>
            </p:nvSpPr>
            <p:spPr>
              <a:xfrm>
                <a:off x="1279288" y="188513"/>
                <a:ext cx="970137" cy="938719"/>
              </a:xfrm>
              <a:prstGeom prst="rect">
                <a:avLst/>
              </a:prstGeom>
              <a:noFill/>
            </p:spPr>
            <p:txBody>
              <a:bodyPr wrap="none" lIns="91440" tIns="45720" rIns="91440" bIns="4572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a:ln w="19050">
                      <a:solidFill>
                        <a:prstClr val="white"/>
                      </a:solidFill>
                      <a:prstDash val="solid"/>
                    </a:ln>
                    <a:solidFill>
                      <a:srgbClr val="0070C0"/>
                    </a:solidFill>
                    <a:effectLst>
                      <a:outerShdw blurRad="41275" dist="20320" dir="1800000" algn="tl" rotWithShape="0">
                        <a:srgbClr val="000000">
                          <a:alpha val="40000"/>
                        </a:srgbClr>
                      </a:outerShdw>
                    </a:effectLst>
                    <a:uLnTx/>
                    <a:uFillTx/>
                    <a:latin typeface="Arial (Body)"/>
                    <a:ea typeface="+mn-ea"/>
                    <a:cs typeface="Times New Roman" pitchFamily="18" charset="0"/>
                  </a:rPr>
                  <a:t>28</a:t>
                </a:r>
              </a:p>
            </p:txBody>
          </p:sp>
        </p:grpSp>
      </p:grpSp>
      <p:grpSp>
        <p:nvGrpSpPr>
          <p:cNvPr id="31" name="Group 30"/>
          <p:cNvGrpSpPr/>
          <p:nvPr/>
        </p:nvGrpSpPr>
        <p:grpSpPr>
          <a:xfrm>
            <a:off x="5" y="1500349"/>
            <a:ext cx="8640671" cy="1009845"/>
            <a:chOff x="431321" y="3156534"/>
            <a:chExt cx="8640671" cy="1009845"/>
          </a:xfrm>
        </p:grpSpPr>
        <p:grpSp>
          <p:nvGrpSpPr>
            <p:cNvPr id="30" name="Group 29"/>
            <p:cNvGrpSpPr/>
            <p:nvPr/>
          </p:nvGrpSpPr>
          <p:grpSpPr>
            <a:xfrm>
              <a:off x="1907704" y="3298139"/>
              <a:ext cx="7164288" cy="857787"/>
              <a:chOff x="1152128" y="1635646"/>
              <a:chExt cx="7164288" cy="857787"/>
            </a:xfrm>
          </p:grpSpPr>
          <p:sp>
            <p:nvSpPr>
              <p:cNvPr id="23" name="Rectangle 19"/>
              <p:cNvSpPr/>
              <p:nvPr/>
            </p:nvSpPr>
            <p:spPr>
              <a:xfrm rot="179204">
                <a:off x="4733466" y="1730693"/>
                <a:ext cx="3493443" cy="762740"/>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1152128" y="1635646"/>
                <a:ext cx="7164288" cy="83086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19"/>
              <p:cNvSpPr/>
              <p:nvPr/>
            </p:nvSpPr>
            <p:spPr>
              <a:xfrm>
                <a:off x="1152128" y="1724270"/>
                <a:ext cx="6948264"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431321" y="3435846"/>
              <a:ext cx="1342614" cy="728800"/>
              <a:chOff x="3203848" y="2707046"/>
              <a:chExt cx="1342614" cy="728800"/>
            </a:xfrm>
          </p:grpSpPr>
          <p:sp>
            <p:nvSpPr>
              <p:cNvPr id="26" name="Rectangle 19"/>
              <p:cNvSpPr/>
              <p:nvPr/>
            </p:nvSpPr>
            <p:spPr>
              <a:xfrm flipH="1">
                <a:off x="3203848" y="2821010"/>
                <a:ext cx="1195898" cy="614836"/>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19"/>
              <p:cNvSpPr/>
              <p:nvPr/>
            </p:nvSpPr>
            <p:spPr>
              <a:xfrm rot="464812" flipH="1">
                <a:off x="3386624" y="2707046"/>
                <a:ext cx="1159838"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Oval 20"/>
            <p:cNvSpPr/>
            <p:nvPr/>
          </p:nvSpPr>
          <p:spPr>
            <a:xfrm>
              <a:off x="1462697" y="3156534"/>
              <a:ext cx="1008112" cy="1008112"/>
            </a:xfrm>
            <a:prstGeom prst="ellipse">
              <a:avLst/>
            </a:prstGeom>
            <a:solidFill>
              <a:srgbClr val="226668"/>
            </a:solidFill>
            <a:ln>
              <a:noFill/>
            </a:ln>
            <a:effectLst>
              <a:glow rad="1397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1714217" y="3190205"/>
              <a:ext cx="697543" cy="461665"/>
            </a:xfrm>
            <a:prstGeom prst="rect">
              <a:avLst/>
            </a:prstGeom>
            <a:noFill/>
          </p:spPr>
          <p:txBody>
            <a:bodyPr wrap="square" rtlCol="0">
              <a:spAutoFit/>
            </a:bodyPr>
            <a:lstStyle/>
            <a:p>
              <a:pPr marL="0" marR="0" lvl="0" indent="0" algn="l" defTabSz="9142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UTM Avo" pitchFamily="18" charset="0"/>
                  <a:ea typeface="+mn-ea"/>
                  <a:cs typeface="+mn-cs"/>
                </a:rPr>
                <a:t>Bài</a:t>
              </a:r>
              <a:r>
                <a:rPr kumimoji="0" lang="en-US" sz="2400" b="1" i="0" u="none" strike="noStrike" kern="1200" cap="none" spc="0" normalizeH="0" baseline="0" noProof="0">
                  <a:ln>
                    <a:noFill/>
                  </a:ln>
                  <a:solidFill>
                    <a:srgbClr val="00589A"/>
                  </a:solidFill>
                  <a:effectLst/>
                  <a:uLnTx/>
                  <a:uFillTx/>
                  <a:latin typeface="UTM Avo" pitchFamily="18" charset="0"/>
                  <a:ea typeface="+mn-ea"/>
                  <a:cs typeface="+mn-cs"/>
                </a:rPr>
                <a:t> </a:t>
              </a:r>
            </a:p>
          </p:txBody>
        </p:sp>
        <p:sp>
          <p:nvSpPr>
            <p:cNvPr id="33" name="Rectangle 32"/>
            <p:cNvSpPr/>
            <p:nvPr/>
          </p:nvSpPr>
          <p:spPr>
            <a:xfrm>
              <a:off x="1580271" y="3458493"/>
              <a:ext cx="755335" cy="707886"/>
            </a:xfrm>
            <a:prstGeom prst="rect">
              <a:avLst/>
            </a:prstGeom>
            <a:noFill/>
          </p:spPr>
          <p:txBody>
            <a:bodyPr wrap="none" lIns="91440" tIns="45720" rIns="91440" bIns="4572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rPr>
                <a:t>1</a:t>
              </a:r>
              <a:r>
                <a:rPr kumimoji="0" lang="vi-VN"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rPr>
                <a:t>8</a:t>
              </a:r>
              <a:endParaRPr kumimoji="0" lang="en-US"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endParaRPr>
            </a:p>
          </p:txBody>
        </p:sp>
        <p:sp>
          <p:nvSpPr>
            <p:cNvPr id="34" name="TextBox 33"/>
            <p:cNvSpPr txBox="1"/>
            <p:nvPr/>
          </p:nvSpPr>
          <p:spPr>
            <a:xfrm>
              <a:off x="2531534" y="3448913"/>
              <a:ext cx="5712874" cy="492443"/>
            </a:xfrm>
            <a:prstGeom prst="rect">
              <a:avLst/>
            </a:prstGeom>
            <a:noFill/>
          </p:spPr>
          <p:txBody>
            <a:bodyPr wrap="square"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srgbClr val="316E71"/>
                  </a:solidFill>
                  <a:effectLst/>
                  <a:uLnTx/>
                  <a:uFillTx/>
                  <a:latin typeface="Arial Rounded MT Bold" pitchFamily="34" charset="0"/>
                  <a:ea typeface="+mn-ea"/>
                  <a:cs typeface="+mn-cs"/>
                </a:rPr>
                <a:t>THƯ  VIỆN  BIẾT  ĐI</a:t>
              </a:r>
              <a:endParaRPr kumimoji="0" lang="en-US" sz="2600" b="1" i="0" u="none" strike="noStrike" kern="1200" cap="none" spc="0" normalizeH="0" baseline="0" noProof="0">
                <a:ln>
                  <a:noFill/>
                </a:ln>
                <a:solidFill>
                  <a:srgbClr val="316E71"/>
                </a:solidFill>
                <a:effectLst/>
                <a:uLnTx/>
                <a:uFillTx/>
                <a:latin typeface="Arial Rounded MT Bold" pitchFamily="34" charset="0"/>
                <a:ea typeface="+mn-ea"/>
                <a:cs typeface="+mn-cs"/>
              </a:endParaRPr>
            </a:p>
          </p:txBody>
        </p:sp>
      </p:grpSp>
      <p:sp>
        <p:nvSpPr>
          <p:cNvPr id="39" name="TextBox 38"/>
          <p:cNvSpPr txBox="1"/>
          <p:nvPr/>
        </p:nvSpPr>
        <p:spPr>
          <a:xfrm>
            <a:off x="0" y="3026711"/>
            <a:ext cx="8820471" cy="954097"/>
          </a:xfrm>
          <a:prstGeom prst="rect">
            <a:avLst/>
          </a:prstGeom>
          <a:noFill/>
        </p:spPr>
        <p:txBody>
          <a:bodyPr wrap="square" lIns="91430" tIns="45715" rIns="91430" bIns="45715"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Tiết</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6: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Đọc</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mở</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rộng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SáchTiếng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Việt</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2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trang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8</a:t>
            </a:r>
            <a:r>
              <a:rPr kumimoji="0" lang="vi-VN"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3</a:t>
            </a:r>
            <a:endPar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1"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4814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up)">
                                      <p:cBhvr>
                                        <p:cTn id="7" dur="500"/>
                                        <p:tgtEl>
                                          <p:spTgt spid="7168"/>
                                        </p:tgtEl>
                                      </p:cBhvr>
                                    </p:animEffect>
                                  </p:childTnLst>
                                  <p:subTnLst>
                                    <p:audio>
                                      <p:cMediaNode>
                                        <p:cTn display="0" masterRel="sameClick">
                                          <p:stCondLst>
                                            <p:cond evt="begin" delay="0">
                                              <p:tn val="5"/>
                                            </p:cond>
                                          </p:stCondLst>
                                          <p:endCondLst>
                                            <p:cond evt="onStopAudio" delay="0">
                                              <p:tgtEl>
                                                <p:sldTgt/>
                                              </p:tgtEl>
                                            </p:cond>
                                          </p:endCondLst>
                                        </p:cTn>
                                        <p:tgtEl>
                                          <p:sndTgt r:embed="rId3" name="Nhạc dao an tuo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outVertical)">
                                      <p:cBhvr>
                                        <p:cTn id="2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419C3E-0FBF-413F-A03B-F7D93C4FA3D0}"/>
              </a:ext>
            </a:extLst>
          </p:cNvPr>
          <p:cNvSpPr txBox="1"/>
          <p:nvPr/>
        </p:nvSpPr>
        <p:spPr>
          <a:xfrm>
            <a:off x="2831169" y="491299"/>
            <a:ext cx="45201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FFFFFF"/>
                </a:solidFill>
                <a:effectLst/>
                <a:uLnTx/>
                <a:uFillTx/>
                <a:latin typeface="UTM Cookies" panose="02040603050506020204" pitchFamily="18" charset="0"/>
                <a:ea typeface="+mn-ea"/>
                <a:cs typeface="Arial"/>
                <a:sym typeface="Arial"/>
              </a:rPr>
              <a:t>ĐỌC MỞ RỘNG</a:t>
            </a:r>
          </a:p>
        </p:txBody>
      </p:sp>
      <p:pic>
        <p:nvPicPr>
          <p:cNvPr id="3" name="Picture 2">
            <a:extLst>
              <a:ext uri="{FF2B5EF4-FFF2-40B4-BE49-F238E27FC236}">
                <a16:creationId xmlns:a16="http://schemas.microsoft.com/office/drawing/2014/main" id="{BC8C5CA4-0278-4F89-8DCA-3C3D5DD5A72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304677" y="-65288"/>
            <a:ext cx="2462943" cy="1992282"/>
          </a:xfrm>
          <a:prstGeom prst="flowChartConnector">
            <a:avLst/>
          </a:prstGeom>
          <a:ln>
            <a:noFill/>
          </a:ln>
          <a:effectLst>
            <a:softEdge rad="112500"/>
          </a:effectLst>
        </p:spPr>
      </p:pic>
      <p:sp>
        <p:nvSpPr>
          <p:cNvPr id="4" name="TextBox 3">
            <a:extLst>
              <a:ext uri="{FF2B5EF4-FFF2-40B4-BE49-F238E27FC236}">
                <a16:creationId xmlns:a16="http://schemas.microsoft.com/office/drawing/2014/main" id="{9FE33FA8-445A-4CE2-BF79-385F6ABE41A3}"/>
              </a:ext>
            </a:extLst>
          </p:cNvPr>
          <p:cNvSpPr txBox="1"/>
          <p:nvPr/>
        </p:nvSpPr>
        <p:spPr>
          <a:xfrm>
            <a:off x="1416210" y="2173704"/>
            <a:ext cx="6581388" cy="4530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Tx/>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1. </a:t>
            </a:r>
            <a:r>
              <a:rPr kumimoji="0" lang="vi-VN"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Tìm đọc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một</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cuốn</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sách</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viết</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về</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chuyện</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lạ</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đó</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đây</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a:t>
            </a:r>
            <a:endParaRPr kumimoji="0" lang="vi-VN"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sp>
        <p:nvSpPr>
          <p:cNvPr id="5" name="TextBox 4">
            <a:extLst>
              <a:ext uri="{FF2B5EF4-FFF2-40B4-BE49-F238E27FC236}">
                <a16:creationId xmlns:a16="http://schemas.microsoft.com/office/drawing/2014/main" id="{5AC67835-1799-4BA5-84C8-73C0A272108C}"/>
              </a:ext>
            </a:extLst>
          </p:cNvPr>
          <p:cNvSpPr txBox="1"/>
          <p:nvPr/>
        </p:nvSpPr>
        <p:spPr>
          <a:xfrm>
            <a:off x="1416210" y="2778787"/>
            <a:ext cx="5815147" cy="4530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2.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Viết</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vào</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phiếu</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đọc</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sách</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trong</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vở</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bài</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tập</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a:t>
            </a:r>
            <a:endParaRPr kumimoji="0" lang="vi-VN"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pic>
        <p:nvPicPr>
          <p:cNvPr id="7" name="Picture 6">
            <a:extLst>
              <a:ext uri="{FF2B5EF4-FFF2-40B4-BE49-F238E27FC236}">
                <a16:creationId xmlns:a16="http://schemas.microsoft.com/office/drawing/2014/main" id="{857FDF46-2AA3-4DDD-9FA6-E4DFE9B0607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tretch>
            <a:fillRect/>
          </a:stretch>
        </p:blipFill>
        <p:spPr>
          <a:xfrm>
            <a:off x="5652120" y="30345"/>
            <a:ext cx="3328789" cy="2165441"/>
          </a:xfrm>
          <a:prstGeom prst="rect">
            <a:avLst/>
          </a:prstGeom>
          <a:ln>
            <a:noFill/>
          </a:ln>
          <a:effectLst>
            <a:softEdge rad="112500"/>
          </a:effectLst>
        </p:spPr>
      </p:pic>
      <p:pic>
        <p:nvPicPr>
          <p:cNvPr id="9" name="Picture 8">
            <a:extLst>
              <a:ext uri="{FF2B5EF4-FFF2-40B4-BE49-F238E27FC236}">
                <a16:creationId xmlns:a16="http://schemas.microsoft.com/office/drawing/2014/main" id="{A8CA817C-204F-4FB9-BA5B-FDD4A52D89C3}"/>
              </a:ext>
            </a:extLst>
          </p:cNvPr>
          <p:cNvPicPr>
            <a:picLocks noChangeAspect="1"/>
          </p:cNvPicPr>
          <p:nvPr/>
        </p:nvPicPr>
        <p:blipFill>
          <a:blip r:embed="rId9"/>
          <a:stretch>
            <a:fillRect/>
          </a:stretch>
        </p:blipFill>
        <p:spPr>
          <a:xfrm>
            <a:off x="1763688" y="3360764"/>
            <a:ext cx="5302690" cy="1652896"/>
          </a:xfrm>
          <a:prstGeom prst="rect">
            <a:avLst/>
          </a:prstGeom>
          <a:ln>
            <a:noFill/>
          </a:ln>
          <a:effectLst>
            <a:softEdge rad="112500"/>
          </a:effectLst>
        </p:spPr>
      </p:pic>
      <p:sp>
        <p:nvSpPr>
          <p:cNvPr id="6" name="TextBox 5">
            <a:extLst>
              <a:ext uri="{FF2B5EF4-FFF2-40B4-BE49-F238E27FC236}">
                <a16:creationId xmlns:a16="http://schemas.microsoft.com/office/drawing/2014/main" id="{3DB61C15-0651-427F-9B7D-B0F195C363E3}"/>
              </a:ext>
            </a:extLst>
          </p:cNvPr>
          <p:cNvSpPr txBox="1"/>
          <p:nvPr/>
        </p:nvSpPr>
        <p:spPr>
          <a:xfrm>
            <a:off x="2661698" y="1345644"/>
            <a:ext cx="309634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ĐỌC MỞ RỘNG</a:t>
            </a:r>
          </a:p>
        </p:txBody>
      </p:sp>
    </p:spTree>
    <p:custDataLst>
      <p:tags r:id="rId1"/>
    </p:custDataLst>
    <p:extLst>
      <p:ext uri="{BB962C8B-B14F-4D97-AF65-F5344CB8AC3E}">
        <p14:creationId xmlns:p14="http://schemas.microsoft.com/office/powerpoint/2010/main" val="377727810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3" name="当我们同在一起.wav"/>
          </p:stSnd>
        </p:sndAc>
      </p:transition>
    </mc:Choice>
    <mc:Fallback xmlns="">
      <p:transition spd="slow" advTm="3000">
        <p:sndAc>
          <p:stSnd>
            <p:snd r:embed="rId10" name="当我们同在一起.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9" y="146178"/>
            <a:ext cx="5688632" cy="3978589"/>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5" y="267495"/>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11" y="2968938"/>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260" y="105857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9483" y="-11542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3272427"/>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a:extLst>
              <a:ext uri="{FF2B5EF4-FFF2-40B4-BE49-F238E27FC236}">
                <a16:creationId xmlns:a16="http://schemas.microsoft.com/office/drawing/2014/main" id="{55BAEC85-0BE8-45F1-B26C-11C35861F6D6}"/>
              </a:ext>
            </a:extLst>
          </p:cNvPr>
          <p:cNvSpPr txBox="1">
            <a:spLocks noChangeArrowheads="1"/>
          </p:cNvSpPr>
          <p:nvPr/>
        </p:nvSpPr>
        <p:spPr bwMode="auto">
          <a:xfrm>
            <a:off x="2205883" y="374790"/>
            <a:ext cx="304527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Củng</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cố</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Dặn</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dò</a:t>
            </a:r>
            <a:endPar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endParaRPr>
          </a:p>
        </p:txBody>
      </p:sp>
      <p:sp>
        <p:nvSpPr>
          <p:cNvPr id="14"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3002288" y="843562"/>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Nhận</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xét</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tiết</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học</a:t>
            </a:r>
            <a:endPar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endParaRPr>
          </a:p>
        </p:txBody>
      </p:sp>
      <p:sp>
        <p:nvSpPr>
          <p:cNvPr id="15" name="TextBox 4">
            <a:extLst>
              <a:ext uri="{FF2B5EF4-FFF2-40B4-BE49-F238E27FC236}">
                <a16:creationId xmlns:a16="http://schemas.microsoft.com/office/drawing/2014/main" id="{B83557F6-4915-4A72-87D6-2CE1DFBBB2FD}"/>
              </a:ext>
            </a:extLst>
          </p:cNvPr>
          <p:cNvSpPr txBox="1">
            <a:spLocks noChangeArrowheads="1"/>
          </p:cNvSpPr>
          <p:nvPr/>
        </p:nvSpPr>
        <p:spPr bwMode="auto">
          <a:xfrm>
            <a:off x="2051722" y="1707654"/>
            <a:ext cx="5246438"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Tx/>
              <a:buChar char="-"/>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Chuẩn</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bị</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bài</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sau</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Bài</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19 (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Cảm</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ơn</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anh</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lang="en-US" altLang="en-US" sz="2400" b="1" dirty="0">
                <a:solidFill>
                  <a:srgbClr val="002060"/>
                </a:solidFill>
                <a:cs typeface="Arial" pitchFamily="34" charset="0"/>
              </a:rPr>
              <a:t>h</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à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mã</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a:t>
            </a:r>
            <a:r>
              <a:rPr kumimoji="0" lang="en-US" alt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itchFamily="34" charset="0"/>
              </a:rPr>
              <a:t>trang</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a:t>
            </a:r>
            <a:r>
              <a:rPr kumimoji="0" lang="vi-VN"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8</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4) </a:t>
            </a:r>
          </a:p>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p>
        </p:txBody>
      </p:sp>
      <p:sp>
        <p:nvSpPr>
          <p:cNvPr id="16"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2987830" y="1305221"/>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Arial" pitchFamily="34" charset="0"/>
              </a:rPr>
              <a:t>- Vận dụng</a:t>
            </a:r>
            <a:endPar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endParaRPr>
          </a:p>
        </p:txBody>
      </p:sp>
    </p:spTree>
    <p:extLst>
      <p:ext uri="{BB962C8B-B14F-4D97-AF65-F5344CB8AC3E}">
        <p14:creationId xmlns:p14="http://schemas.microsoft.com/office/powerpoint/2010/main" val="41197051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Oval 5"/>
          <p:cNvSpPr/>
          <p:nvPr/>
        </p:nvSpPr>
        <p:spPr>
          <a:xfrm>
            <a:off x="-27216" y="2318640"/>
            <a:ext cx="9198431" cy="1850573"/>
          </a:xfrm>
          <a:custGeom>
            <a:avLst/>
            <a:gdLst/>
            <a:ahLst/>
            <a:cxnLst/>
            <a:rect l="l" t="t" r="r" b="b"/>
            <a:pathLst>
              <a:path w="12264575" h="2467430">
                <a:moveTo>
                  <a:pt x="2852060" y="0"/>
                </a:moveTo>
                <a:cubicBezTo>
                  <a:pt x="3057722" y="0"/>
                  <a:pt x="3240418" y="98333"/>
                  <a:pt x="3353822" y="251967"/>
                </a:cubicBezTo>
                <a:cubicBezTo>
                  <a:pt x="3489077" y="261705"/>
                  <a:pt x="3612242" y="314547"/>
                  <a:pt x="3708402" y="398626"/>
                </a:cubicBezTo>
                <a:cubicBezTo>
                  <a:pt x="3816640" y="303074"/>
                  <a:pt x="3959143" y="246743"/>
                  <a:pt x="4114803" y="246743"/>
                </a:cubicBezTo>
                <a:cubicBezTo>
                  <a:pt x="4263670" y="246743"/>
                  <a:pt x="4400503" y="298264"/>
                  <a:pt x="4506687" y="386649"/>
                </a:cubicBezTo>
                <a:cubicBezTo>
                  <a:pt x="4612872" y="298263"/>
                  <a:pt x="4749707" y="246741"/>
                  <a:pt x="4898574" y="246741"/>
                </a:cubicBezTo>
                <a:cubicBezTo>
                  <a:pt x="4983432" y="246741"/>
                  <a:pt x="5064380" y="263482"/>
                  <a:pt x="5138062" y="294411"/>
                </a:cubicBezTo>
                <a:cubicBezTo>
                  <a:pt x="5211742" y="263482"/>
                  <a:pt x="5292689" y="246742"/>
                  <a:pt x="5377546" y="246742"/>
                </a:cubicBezTo>
                <a:cubicBezTo>
                  <a:pt x="5610601" y="246742"/>
                  <a:pt x="5814164" y="373014"/>
                  <a:pt x="5921235" y="562223"/>
                </a:cubicBezTo>
                <a:cubicBezTo>
                  <a:pt x="6032751" y="456039"/>
                  <a:pt x="6183885" y="391885"/>
                  <a:pt x="6350003" y="391885"/>
                </a:cubicBezTo>
                <a:cubicBezTo>
                  <a:pt x="6428643" y="391885"/>
                  <a:pt x="6503925" y="406262"/>
                  <a:pt x="6572680" y="434337"/>
                </a:cubicBezTo>
                <a:cubicBezTo>
                  <a:pt x="6659843" y="193125"/>
                  <a:pt x="6891312" y="21768"/>
                  <a:pt x="7162803" y="21768"/>
                </a:cubicBezTo>
                <a:cubicBezTo>
                  <a:pt x="7398431" y="21768"/>
                  <a:pt x="7603911" y="150843"/>
                  <a:pt x="7709383" y="343565"/>
                </a:cubicBezTo>
                <a:cubicBezTo>
                  <a:pt x="7791907" y="353896"/>
                  <a:pt x="7868843" y="382405"/>
                  <a:pt x="7936117" y="425566"/>
                </a:cubicBezTo>
                <a:cubicBezTo>
                  <a:pt x="8048965" y="314570"/>
                  <a:pt x="8203934" y="246740"/>
                  <a:pt x="8374745" y="246740"/>
                </a:cubicBezTo>
                <a:cubicBezTo>
                  <a:pt x="8630132" y="246740"/>
                  <a:pt x="8850104" y="398372"/>
                  <a:pt x="8948230" y="617117"/>
                </a:cubicBezTo>
                <a:cubicBezTo>
                  <a:pt x="9062423" y="500356"/>
                  <a:pt x="9221782" y="428161"/>
                  <a:pt x="9398003" y="428161"/>
                </a:cubicBezTo>
                <a:cubicBezTo>
                  <a:pt x="9636963" y="428161"/>
                  <a:pt x="9844917" y="560913"/>
                  <a:pt x="9949546" y="758111"/>
                </a:cubicBezTo>
                <a:cubicBezTo>
                  <a:pt x="10054174" y="560913"/>
                  <a:pt x="10262128" y="428161"/>
                  <a:pt x="10501088" y="428161"/>
                </a:cubicBezTo>
                <a:cubicBezTo>
                  <a:pt x="10690940" y="428161"/>
                  <a:pt x="10861220" y="511956"/>
                  <a:pt x="10974961" y="646326"/>
                </a:cubicBezTo>
                <a:cubicBezTo>
                  <a:pt x="11024899" y="631035"/>
                  <a:pt x="11077870" y="624107"/>
                  <a:pt x="11132459" y="624107"/>
                </a:cubicBezTo>
                <a:lnTo>
                  <a:pt x="11185097" y="629598"/>
                </a:lnTo>
                <a:cubicBezTo>
                  <a:pt x="11299322" y="514090"/>
                  <a:pt x="11457921" y="442663"/>
                  <a:pt x="11633203" y="442663"/>
                </a:cubicBezTo>
                <a:cubicBezTo>
                  <a:pt x="11977043" y="442663"/>
                  <a:pt x="12256687" y="717518"/>
                  <a:pt x="12263113" y="1059532"/>
                </a:cubicBezTo>
                <a:lnTo>
                  <a:pt x="12264574" y="1059532"/>
                </a:lnTo>
                <a:lnTo>
                  <a:pt x="12264574" y="1074026"/>
                </a:lnTo>
                <a:cubicBezTo>
                  <a:pt x="12264575" y="1074029"/>
                  <a:pt x="12264575" y="1074032"/>
                  <a:pt x="12264575" y="1074035"/>
                </a:cubicBezTo>
                <a:lnTo>
                  <a:pt x="12264574" y="1074044"/>
                </a:lnTo>
                <a:lnTo>
                  <a:pt x="12264574" y="1255469"/>
                </a:lnTo>
                <a:cubicBezTo>
                  <a:pt x="12264575" y="1255472"/>
                  <a:pt x="12264575" y="1255475"/>
                  <a:pt x="12264575" y="1255478"/>
                </a:cubicBezTo>
                <a:lnTo>
                  <a:pt x="12264574" y="1255491"/>
                </a:lnTo>
                <a:lnTo>
                  <a:pt x="12264574" y="2467430"/>
                </a:lnTo>
                <a:lnTo>
                  <a:pt x="72574" y="2467430"/>
                </a:lnTo>
                <a:lnTo>
                  <a:pt x="72574" y="1572566"/>
                </a:lnTo>
                <a:cubicBezTo>
                  <a:pt x="25285" y="1487183"/>
                  <a:pt x="0" y="1388800"/>
                  <a:pt x="0" y="1284511"/>
                </a:cubicBezTo>
                <a:cubicBezTo>
                  <a:pt x="0" y="986643"/>
                  <a:pt x="206271" y="736952"/>
                  <a:pt x="484166" y="672163"/>
                </a:cubicBezTo>
                <a:cubicBezTo>
                  <a:pt x="597297" y="503094"/>
                  <a:pt x="790035" y="391887"/>
                  <a:pt x="1008746" y="391887"/>
                </a:cubicBezTo>
                <a:cubicBezTo>
                  <a:pt x="1177970" y="391887"/>
                  <a:pt x="1331644" y="458462"/>
                  <a:pt x="1444174" y="567720"/>
                </a:cubicBezTo>
                <a:cubicBezTo>
                  <a:pt x="1556704" y="458462"/>
                  <a:pt x="1710379" y="391886"/>
                  <a:pt x="1879603" y="391886"/>
                </a:cubicBezTo>
                <a:cubicBezTo>
                  <a:pt x="2011203" y="391886"/>
                  <a:pt x="2133399" y="432149"/>
                  <a:pt x="2234421" y="501210"/>
                </a:cubicBezTo>
                <a:cubicBezTo>
                  <a:pt x="2294148" y="214930"/>
                  <a:pt x="2548004" y="0"/>
                  <a:pt x="285206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83" name="Flowchart: Delay 82"/>
          <p:cNvSpPr/>
          <p:nvPr/>
        </p:nvSpPr>
        <p:spPr>
          <a:xfrm rot="16200000">
            <a:off x="3793673" y="-740239"/>
            <a:ext cx="1556657" cy="9144000"/>
          </a:xfrm>
          <a:prstGeom prst="flowChartDelay">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4" name="Snip Same Side Corner Rectangle 3"/>
          <p:cNvSpPr/>
          <p:nvPr/>
        </p:nvSpPr>
        <p:spPr>
          <a:xfrm>
            <a:off x="0" y="3984172"/>
            <a:ext cx="9144000" cy="1159328"/>
          </a:xfrm>
          <a:prstGeom prst="snip2Same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pic>
        <p:nvPicPr>
          <p:cNvPr id="1028" name="Picture 4" descr="Free Tree Vectors, 163,000+ Images in AI, EPS format"/>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3861" y="117241"/>
            <a:ext cx="5716099" cy="489429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a:blip r:embed="rId6"/>
          <a:stretch>
            <a:fillRect/>
          </a:stretch>
        </p:blipFill>
        <p:spPr>
          <a:xfrm>
            <a:off x="3600373" y="2196312"/>
            <a:ext cx="1060796" cy="736156"/>
          </a:xfrm>
          <a:prstGeom prst="rect">
            <a:avLst/>
          </a:prstGeom>
        </p:spPr>
      </p:pic>
      <p:pic>
        <p:nvPicPr>
          <p:cNvPr id="69" name="Picture 68"/>
          <p:cNvPicPr>
            <a:picLocks noChangeAspect="1"/>
          </p:cNvPicPr>
          <p:nvPr/>
        </p:nvPicPr>
        <p:blipFill>
          <a:blip r:embed="rId7"/>
          <a:stretch>
            <a:fillRect/>
          </a:stretch>
        </p:blipFill>
        <p:spPr>
          <a:xfrm>
            <a:off x="4093173" y="1012398"/>
            <a:ext cx="1065368" cy="736156"/>
          </a:xfrm>
          <a:prstGeom prst="rect">
            <a:avLst/>
          </a:prstGeom>
        </p:spPr>
      </p:pic>
      <p:pic>
        <p:nvPicPr>
          <p:cNvPr id="70" name="Picture 69"/>
          <p:cNvPicPr>
            <a:picLocks noChangeAspect="1"/>
          </p:cNvPicPr>
          <p:nvPr/>
        </p:nvPicPr>
        <p:blipFill>
          <a:blip r:embed="rId8"/>
          <a:stretch>
            <a:fillRect/>
          </a:stretch>
        </p:blipFill>
        <p:spPr>
          <a:xfrm>
            <a:off x="5977068" y="2054040"/>
            <a:ext cx="1060796" cy="736156"/>
          </a:xfrm>
          <a:prstGeom prst="rect">
            <a:avLst/>
          </a:prstGeom>
        </p:spPr>
      </p:pic>
      <p:pic>
        <p:nvPicPr>
          <p:cNvPr id="71" name="Picture 70"/>
          <p:cNvPicPr>
            <a:picLocks noChangeAspect="1"/>
          </p:cNvPicPr>
          <p:nvPr/>
        </p:nvPicPr>
        <p:blipFill>
          <a:blip r:embed="rId9"/>
          <a:stretch>
            <a:fillRect/>
          </a:stretch>
        </p:blipFill>
        <p:spPr>
          <a:xfrm>
            <a:off x="6586102" y="1398053"/>
            <a:ext cx="1060796" cy="740729"/>
          </a:xfrm>
          <a:prstGeom prst="rect">
            <a:avLst/>
          </a:prstGeom>
        </p:spPr>
      </p:pic>
      <p:pic>
        <p:nvPicPr>
          <p:cNvPr id="72" name="Picture 71"/>
          <p:cNvPicPr>
            <a:picLocks noChangeAspect="1"/>
          </p:cNvPicPr>
          <p:nvPr/>
        </p:nvPicPr>
        <p:blipFill>
          <a:blip r:embed="rId10"/>
          <a:stretch>
            <a:fillRect/>
          </a:stretch>
        </p:blipFill>
        <p:spPr>
          <a:xfrm>
            <a:off x="5138917" y="701582"/>
            <a:ext cx="1060796" cy="740729"/>
          </a:xfrm>
          <a:prstGeom prst="rect">
            <a:avLst/>
          </a:prstGeom>
        </p:spPr>
      </p:pic>
      <p:pic>
        <p:nvPicPr>
          <p:cNvPr id="50" name="Picture 49">
            <a:hlinkClick r:id="rId11" action="ppaction://hlinksldjump"/>
          </p:cNvPr>
          <p:cNvPicPr>
            <a:picLocks noChangeAspect="1"/>
          </p:cNvPicPr>
          <p:nvPr/>
        </p:nvPicPr>
        <p:blipFill>
          <a:blip r:embed="rId6"/>
          <a:stretch>
            <a:fillRect/>
          </a:stretch>
        </p:blipFill>
        <p:spPr>
          <a:xfrm>
            <a:off x="3600373" y="2163807"/>
            <a:ext cx="1060796" cy="736156"/>
          </a:xfrm>
          <a:prstGeom prst="rect">
            <a:avLst/>
          </a:prstGeom>
        </p:spPr>
      </p:pic>
      <p:pic>
        <p:nvPicPr>
          <p:cNvPr id="51" name="Picture 50">
            <a:hlinkClick r:id="rId12" action="ppaction://hlinksldjump"/>
          </p:cNvPr>
          <p:cNvPicPr>
            <a:picLocks noChangeAspect="1"/>
          </p:cNvPicPr>
          <p:nvPr/>
        </p:nvPicPr>
        <p:blipFill>
          <a:blip r:embed="rId7"/>
          <a:stretch>
            <a:fillRect/>
          </a:stretch>
        </p:blipFill>
        <p:spPr>
          <a:xfrm>
            <a:off x="4114909" y="1029975"/>
            <a:ext cx="1065368" cy="736156"/>
          </a:xfrm>
          <a:prstGeom prst="rect">
            <a:avLst/>
          </a:prstGeom>
        </p:spPr>
      </p:pic>
      <p:pic>
        <p:nvPicPr>
          <p:cNvPr id="52" name="Picture 51">
            <a:hlinkClick r:id="rId13" action="ppaction://hlinksldjump"/>
          </p:cNvPr>
          <p:cNvPicPr>
            <a:picLocks noChangeAspect="1"/>
          </p:cNvPicPr>
          <p:nvPr/>
        </p:nvPicPr>
        <p:blipFill>
          <a:blip r:embed="rId8"/>
          <a:stretch>
            <a:fillRect/>
          </a:stretch>
        </p:blipFill>
        <p:spPr>
          <a:xfrm>
            <a:off x="5977942" y="2045748"/>
            <a:ext cx="1060796" cy="736156"/>
          </a:xfrm>
          <a:prstGeom prst="rect">
            <a:avLst/>
          </a:prstGeom>
        </p:spPr>
      </p:pic>
      <p:pic>
        <p:nvPicPr>
          <p:cNvPr id="53" name="Picture 52">
            <a:hlinkClick r:id="rId14" action="ppaction://hlinksldjump"/>
          </p:cNvPr>
          <p:cNvPicPr>
            <a:picLocks noChangeAspect="1"/>
          </p:cNvPicPr>
          <p:nvPr/>
        </p:nvPicPr>
        <p:blipFill>
          <a:blip r:embed="rId9"/>
          <a:stretch>
            <a:fillRect/>
          </a:stretch>
        </p:blipFill>
        <p:spPr>
          <a:xfrm>
            <a:off x="6588064" y="1411923"/>
            <a:ext cx="1060796" cy="740729"/>
          </a:xfrm>
          <a:prstGeom prst="rect">
            <a:avLst/>
          </a:prstGeom>
        </p:spPr>
      </p:pic>
      <p:pic>
        <p:nvPicPr>
          <p:cNvPr id="54" name="Picture 53">
            <a:hlinkClick r:id="rId15" action="ppaction://hlinksldjump"/>
          </p:cNvPr>
          <p:cNvPicPr>
            <a:picLocks noChangeAspect="1"/>
          </p:cNvPicPr>
          <p:nvPr/>
        </p:nvPicPr>
        <p:blipFill>
          <a:blip r:embed="rId10"/>
          <a:stretch>
            <a:fillRect/>
          </a:stretch>
        </p:blipFill>
        <p:spPr>
          <a:xfrm>
            <a:off x="5146810" y="693250"/>
            <a:ext cx="1060796" cy="740729"/>
          </a:xfrm>
          <a:prstGeom prst="rect">
            <a:avLst/>
          </a:prstGeom>
        </p:spPr>
      </p:pic>
      <p:sp>
        <p:nvSpPr>
          <p:cNvPr id="8" name="Explosion 1 7"/>
          <p:cNvSpPr/>
          <p:nvPr/>
        </p:nvSpPr>
        <p:spPr>
          <a:xfrm>
            <a:off x="306130" y="21694"/>
            <a:ext cx="2207921" cy="2114637"/>
          </a:xfrm>
          <a:custGeom>
            <a:avLst/>
            <a:gdLst/>
            <a:ahLst/>
            <a:cxnLst/>
            <a:rect l="l" t="t" r="r" b="b"/>
            <a:pathLst>
              <a:path w="2943894" h="2819516">
                <a:moveTo>
                  <a:pt x="2235817" y="0"/>
                </a:moveTo>
                <a:lnTo>
                  <a:pt x="2089747" y="451462"/>
                </a:lnTo>
                <a:lnTo>
                  <a:pt x="2290350" y="369838"/>
                </a:lnTo>
                <a:lnTo>
                  <a:pt x="2214937" y="644449"/>
                </a:lnTo>
                <a:lnTo>
                  <a:pt x="2342035" y="570947"/>
                </a:lnTo>
                <a:lnTo>
                  <a:pt x="2209114" y="790322"/>
                </a:lnTo>
                <a:lnTo>
                  <a:pt x="2368638" y="757549"/>
                </a:lnTo>
                <a:lnTo>
                  <a:pt x="2291478" y="888970"/>
                </a:lnTo>
                <a:lnTo>
                  <a:pt x="2943894" y="760636"/>
                </a:lnTo>
                <a:lnTo>
                  <a:pt x="2351805" y="1135911"/>
                </a:lnTo>
                <a:lnTo>
                  <a:pt x="2695440" y="1200181"/>
                </a:lnTo>
                <a:lnTo>
                  <a:pt x="2367691" y="1419744"/>
                </a:lnTo>
                <a:lnTo>
                  <a:pt x="2864684" y="1605689"/>
                </a:lnTo>
                <a:lnTo>
                  <a:pt x="2522255" y="1655241"/>
                </a:lnTo>
                <a:lnTo>
                  <a:pt x="2755941" y="1819986"/>
                </a:lnTo>
                <a:lnTo>
                  <a:pt x="2569410" y="1806358"/>
                </a:lnTo>
                <a:lnTo>
                  <a:pt x="2291284" y="1838288"/>
                </a:lnTo>
                <a:lnTo>
                  <a:pt x="2438532" y="2172365"/>
                </a:lnTo>
                <a:lnTo>
                  <a:pt x="2268926" y="2116465"/>
                </a:lnTo>
                <a:lnTo>
                  <a:pt x="2291181" y="2204138"/>
                </a:lnTo>
                <a:lnTo>
                  <a:pt x="2401968" y="2397716"/>
                </a:lnTo>
                <a:lnTo>
                  <a:pt x="2361789" y="2373123"/>
                </a:lnTo>
                <a:lnTo>
                  <a:pt x="2366358" y="2381882"/>
                </a:lnTo>
                <a:lnTo>
                  <a:pt x="2330774" y="2360120"/>
                </a:lnTo>
                <a:lnTo>
                  <a:pt x="2340372" y="2397933"/>
                </a:lnTo>
                <a:lnTo>
                  <a:pt x="2222232" y="2293740"/>
                </a:lnTo>
                <a:lnTo>
                  <a:pt x="2064062" y="2197010"/>
                </a:lnTo>
                <a:lnTo>
                  <a:pt x="2074788" y="2585176"/>
                </a:lnTo>
                <a:lnTo>
                  <a:pt x="1817446" y="2336622"/>
                </a:lnTo>
                <a:lnTo>
                  <a:pt x="1732173" y="2705194"/>
                </a:lnTo>
                <a:lnTo>
                  <a:pt x="1626411" y="2434211"/>
                </a:lnTo>
                <a:lnTo>
                  <a:pt x="1481687" y="2775047"/>
                </a:lnTo>
                <a:lnTo>
                  <a:pt x="1418838" y="2327714"/>
                </a:lnTo>
                <a:lnTo>
                  <a:pt x="1272061" y="2514762"/>
                </a:lnTo>
                <a:lnTo>
                  <a:pt x="1178463" y="2819516"/>
                </a:lnTo>
                <a:lnTo>
                  <a:pt x="1146442" y="2571124"/>
                </a:lnTo>
                <a:lnTo>
                  <a:pt x="1118025" y="2610818"/>
                </a:lnTo>
                <a:lnTo>
                  <a:pt x="1108025" y="2352148"/>
                </a:lnTo>
                <a:lnTo>
                  <a:pt x="829089" y="2490729"/>
                </a:lnTo>
                <a:lnTo>
                  <a:pt x="986229" y="2209951"/>
                </a:lnTo>
                <a:lnTo>
                  <a:pt x="683614" y="2366071"/>
                </a:lnTo>
                <a:lnTo>
                  <a:pt x="506238" y="2547565"/>
                </a:lnTo>
                <a:lnTo>
                  <a:pt x="725690" y="1942120"/>
                </a:lnTo>
                <a:lnTo>
                  <a:pt x="511771" y="1956507"/>
                </a:lnTo>
                <a:lnTo>
                  <a:pt x="537917" y="1933244"/>
                </a:lnTo>
                <a:lnTo>
                  <a:pt x="174122" y="1975990"/>
                </a:lnTo>
                <a:lnTo>
                  <a:pt x="390285" y="1806530"/>
                </a:lnTo>
                <a:lnTo>
                  <a:pt x="270491" y="1778245"/>
                </a:lnTo>
                <a:lnTo>
                  <a:pt x="538190" y="1675152"/>
                </a:lnTo>
                <a:lnTo>
                  <a:pt x="585584" y="1620795"/>
                </a:lnTo>
                <a:lnTo>
                  <a:pt x="451679" y="1507109"/>
                </a:lnTo>
                <a:lnTo>
                  <a:pt x="316097" y="1456234"/>
                </a:lnTo>
                <a:lnTo>
                  <a:pt x="171918" y="1443881"/>
                </a:lnTo>
                <a:lnTo>
                  <a:pt x="229125" y="1423598"/>
                </a:lnTo>
                <a:lnTo>
                  <a:pt x="0" y="1337622"/>
                </a:lnTo>
                <a:lnTo>
                  <a:pt x="205718" y="1298286"/>
                </a:lnTo>
                <a:lnTo>
                  <a:pt x="157884" y="1257675"/>
                </a:lnTo>
                <a:lnTo>
                  <a:pt x="418681" y="1201423"/>
                </a:lnTo>
                <a:lnTo>
                  <a:pt x="367632" y="1164529"/>
                </a:lnTo>
                <a:lnTo>
                  <a:pt x="507589" y="1159750"/>
                </a:lnTo>
                <a:lnTo>
                  <a:pt x="314681" y="691700"/>
                </a:lnTo>
                <a:lnTo>
                  <a:pt x="369568" y="706507"/>
                </a:lnTo>
                <a:lnTo>
                  <a:pt x="202388" y="497503"/>
                </a:lnTo>
                <a:lnTo>
                  <a:pt x="626949" y="743665"/>
                </a:lnTo>
                <a:lnTo>
                  <a:pt x="433641" y="553033"/>
                </a:lnTo>
                <a:lnTo>
                  <a:pt x="836388" y="701070"/>
                </a:lnTo>
                <a:lnTo>
                  <a:pt x="702531" y="36402"/>
                </a:lnTo>
                <a:lnTo>
                  <a:pt x="948177" y="420135"/>
                </a:lnTo>
                <a:lnTo>
                  <a:pt x="1082939" y="532133"/>
                </a:lnTo>
                <a:lnTo>
                  <a:pt x="1065444" y="377342"/>
                </a:lnTo>
                <a:lnTo>
                  <a:pt x="1254781" y="543935"/>
                </a:lnTo>
                <a:lnTo>
                  <a:pt x="1483359" y="116834"/>
                </a:lnTo>
                <a:lnTo>
                  <a:pt x="1558296" y="282429"/>
                </a:lnTo>
                <a:lnTo>
                  <a:pt x="1645852" y="52251"/>
                </a:lnTo>
                <a:lnTo>
                  <a:pt x="1728584" y="495740"/>
                </a:lnTo>
                <a:lnTo>
                  <a:pt x="1904596" y="221459"/>
                </a:lnTo>
                <a:lnTo>
                  <a:pt x="1890658" y="423693"/>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57" name="Oval 56"/>
          <p:cNvSpPr/>
          <p:nvPr/>
        </p:nvSpPr>
        <p:spPr>
          <a:xfrm>
            <a:off x="1012371" y="638088"/>
            <a:ext cx="783772" cy="7837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58" name="Oval 4"/>
          <p:cNvSpPr/>
          <p:nvPr/>
        </p:nvSpPr>
        <p:spPr>
          <a:xfrm>
            <a:off x="424543" y="1012399"/>
            <a:ext cx="2013857" cy="1065337"/>
          </a:xfrm>
          <a:custGeom>
            <a:avLst/>
            <a:gdLst/>
            <a:ahLst/>
            <a:cxnLst/>
            <a:rect l="l" t="t" r="r" b="b"/>
            <a:pathLst>
              <a:path w="2685142" h="1420449">
                <a:moveTo>
                  <a:pt x="1182914" y="0"/>
                </a:moveTo>
                <a:cubicBezTo>
                  <a:pt x="1335055" y="0"/>
                  <a:pt x="1471794" y="65939"/>
                  <a:pt x="1564705" y="172064"/>
                </a:cubicBezTo>
                <a:cubicBezTo>
                  <a:pt x="1606885" y="158522"/>
                  <a:pt x="1651813" y="152400"/>
                  <a:pt x="1698171" y="152400"/>
                </a:cubicBezTo>
                <a:cubicBezTo>
                  <a:pt x="1873063" y="152400"/>
                  <a:pt x="2027604" y="239535"/>
                  <a:pt x="2120154" y="373176"/>
                </a:cubicBezTo>
                <a:cubicBezTo>
                  <a:pt x="2136349" y="368973"/>
                  <a:pt x="2153022" y="368163"/>
                  <a:pt x="2169885" y="368163"/>
                </a:cubicBezTo>
                <a:cubicBezTo>
                  <a:pt x="2454454" y="368163"/>
                  <a:pt x="2685142" y="598851"/>
                  <a:pt x="2685142" y="883420"/>
                </a:cubicBezTo>
                <a:cubicBezTo>
                  <a:pt x="2685142" y="1167989"/>
                  <a:pt x="2454454" y="1398677"/>
                  <a:pt x="2169885" y="1398677"/>
                </a:cubicBezTo>
                <a:cubicBezTo>
                  <a:pt x="2058398" y="1398677"/>
                  <a:pt x="1955181" y="1363269"/>
                  <a:pt x="1873106" y="1300068"/>
                </a:cubicBezTo>
                <a:cubicBezTo>
                  <a:pt x="1785390" y="1375932"/>
                  <a:pt x="1670779" y="1420449"/>
                  <a:pt x="1545771" y="1420449"/>
                </a:cubicBezTo>
                <a:cubicBezTo>
                  <a:pt x="1444995" y="1420449"/>
                  <a:pt x="1350977" y="1391518"/>
                  <a:pt x="1272274" y="1340401"/>
                </a:cubicBezTo>
                <a:cubicBezTo>
                  <a:pt x="1201044" y="1381278"/>
                  <a:pt x="1118345" y="1403254"/>
                  <a:pt x="1030514" y="1403254"/>
                </a:cubicBezTo>
                <a:cubicBezTo>
                  <a:pt x="984954" y="1403254"/>
                  <a:pt x="940776" y="1397341"/>
                  <a:pt x="899166" y="1384623"/>
                </a:cubicBezTo>
                <a:cubicBezTo>
                  <a:pt x="862231" y="1394175"/>
                  <a:pt x="823527" y="1398677"/>
                  <a:pt x="783771" y="1398677"/>
                </a:cubicBezTo>
                <a:cubicBezTo>
                  <a:pt x="628130" y="1398677"/>
                  <a:pt x="488607" y="1329669"/>
                  <a:pt x="395805" y="1219129"/>
                </a:cubicBezTo>
                <a:cubicBezTo>
                  <a:pt x="168680" y="1166461"/>
                  <a:pt x="0" y="962522"/>
                  <a:pt x="0" y="719186"/>
                </a:cubicBezTo>
                <a:cubicBezTo>
                  <a:pt x="0" y="434617"/>
                  <a:pt x="230688" y="203929"/>
                  <a:pt x="515257" y="203929"/>
                </a:cubicBezTo>
                <a:cubicBezTo>
                  <a:pt x="595903" y="203929"/>
                  <a:pt x="672222" y="222456"/>
                  <a:pt x="739358" y="257197"/>
                </a:cubicBezTo>
                <a:cubicBezTo>
                  <a:pt x="826782" y="102933"/>
                  <a:pt x="992827" y="0"/>
                  <a:pt x="1182914" y="0"/>
                </a:cubicBezTo>
                <a:close/>
              </a:path>
            </a:pathLst>
          </a:custGeom>
          <a:solidFill>
            <a:schemeClr val="accent1">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pic>
        <p:nvPicPr>
          <p:cNvPr id="59" name="Picture 3" descr="C:\Users\Administrator\Application Data\Zamaan's Software\psc\screenshot.JPG"/>
          <p:cNvPicPr>
            <a:picLocks noChangeAspect="1" noChangeArrowheads="1"/>
          </p:cNvPicPr>
          <p:nvPr/>
        </p:nvPicPr>
        <p:blipFill rotWithShape="1">
          <a:blip r:embed="rId16">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6543724" y="3270758"/>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85" name="文本框 32"/>
          <p:cNvSpPr txBox="1"/>
          <p:nvPr/>
        </p:nvSpPr>
        <p:spPr>
          <a:xfrm rot="20114883">
            <a:off x="1788445" y="251363"/>
            <a:ext cx="3519818" cy="807911"/>
          </a:xfrm>
          <a:prstGeom prst="rect">
            <a:avLst/>
          </a:prstGeom>
          <a:noFill/>
        </p:spPr>
        <p:txBody>
          <a:bodyPr wrap="square" lIns="68577" tIns="34289" rIns="68577"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84">
              <a:defRPr/>
            </a:pPr>
            <a:r>
              <a:rPr lang="en-US" altLang="zh-CN" b="1" dirty="0" err="1">
                <a:ln w="0"/>
                <a:solidFill>
                  <a:srgbClr val="C00000"/>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rPr>
              <a:t>Khởi động</a:t>
            </a:r>
            <a:endParaRPr lang="en-US" altLang="zh-CN" b="1" dirty="0">
              <a:ln w="0"/>
              <a:solidFill>
                <a:srgbClr val="C00000"/>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endParaRPr>
          </a:p>
        </p:txBody>
      </p:sp>
      <p:sp>
        <p:nvSpPr>
          <p:cNvPr id="86" name="WordArt 27"/>
          <p:cNvSpPr>
            <a:spLocks noChangeArrowheads="1" noChangeShapeType="1" noTextEdit="1"/>
          </p:cNvSpPr>
          <p:nvPr/>
        </p:nvSpPr>
        <p:spPr bwMode="auto">
          <a:xfrm>
            <a:off x="132430" y="3779412"/>
            <a:ext cx="2137831" cy="389801"/>
          </a:xfrm>
          <a:prstGeom prst="rect">
            <a:avLst/>
          </a:prstGeom>
        </p:spPr>
        <p:txBody>
          <a:bodyPr wrap="none" lIns="91436" tIns="45718" rIns="91436" bIns="45718" fromWordArt="1">
            <a:prstTxWarp prst="textPlain">
              <a:avLst>
                <a:gd name="adj" fmla="val 50000"/>
              </a:avLst>
            </a:prstTxWarp>
          </a:bodyPr>
          <a:lstStyle/>
          <a:p>
            <a:pPr algn="ctr" defTabSz="914355"/>
            <a:r>
              <a:rPr lang="en-US" sz="2800" kern="10">
                <a:ln w="19050">
                  <a:solidFill>
                    <a:srgbClr val="FF00FF"/>
                  </a:solidFill>
                  <a:round/>
                  <a:headEnd/>
                  <a:tailEnd/>
                </a:ln>
                <a:solidFill>
                  <a:srgbClr val="002060"/>
                </a:solidFill>
                <a:latin typeface="UTM Avo" pitchFamily="18" charset="0"/>
                <a:cs typeface="Times New Roman"/>
              </a:rPr>
              <a:t>Trò chơi: </a:t>
            </a:r>
          </a:p>
        </p:txBody>
      </p:sp>
      <p:sp>
        <p:nvSpPr>
          <p:cNvPr id="87" name="WordArt 27"/>
          <p:cNvSpPr>
            <a:spLocks noChangeArrowheads="1" noChangeShapeType="1" noTextEdit="1"/>
          </p:cNvSpPr>
          <p:nvPr/>
        </p:nvSpPr>
        <p:spPr bwMode="auto">
          <a:xfrm>
            <a:off x="165087" y="4408205"/>
            <a:ext cx="4493426" cy="578761"/>
          </a:xfrm>
          <a:prstGeom prst="rect">
            <a:avLst/>
          </a:prstGeom>
        </p:spPr>
        <p:txBody>
          <a:bodyPr wrap="none" lIns="91436" tIns="45718" rIns="91436" bIns="45718" fromWordArt="1">
            <a:prstTxWarp prst="textPlain">
              <a:avLst>
                <a:gd name="adj" fmla="val 50000"/>
              </a:avLst>
            </a:prstTxWarp>
          </a:bodyPr>
          <a:lstStyle/>
          <a:p>
            <a:pPr algn="ctr" defTabSz="914355"/>
            <a:r>
              <a:rPr lang="en-US" sz="2800" kern="10">
                <a:ln w="28575">
                  <a:solidFill>
                    <a:prstClr val="white"/>
                  </a:solidFill>
                  <a:round/>
                  <a:headEnd/>
                  <a:tailEnd/>
                </a:ln>
                <a:solidFill>
                  <a:srgbClr val="002060"/>
                </a:solidFill>
                <a:latin typeface="UTM Avo" pitchFamily="18" charset="0"/>
                <a:cs typeface="Times New Roman"/>
              </a:rPr>
              <a:t>Giúp cún hái táo</a:t>
            </a:r>
          </a:p>
        </p:txBody>
      </p:sp>
      <p:sp>
        <p:nvSpPr>
          <p:cNvPr id="2" name="Action Button: Forward or Next 1">
            <a:hlinkClick r:id="rId17" action="ppaction://hlinksldjump" highlightClick="1"/>
          </p:cNvPr>
          <p:cNvSpPr/>
          <p:nvPr/>
        </p:nvSpPr>
        <p:spPr>
          <a:xfrm>
            <a:off x="8388424" y="4408205"/>
            <a:ext cx="578761" cy="57876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Tree>
    <p:extLst>
      <p:ext uri="{BB962C8B-B14F-4D97-AF65-F5344CB8AC3E}">
        <p14:creationId xmlns:p14="http://schemas.microsoft.com/office/powerpoint/2010/main" val="126551626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1, Nhạc dao vui ve.wav"/>
          </p:stSnd>
        </p:sndAc>
      </p:transition>
    </mc:Choice>
    <mc:Fallback xmlns="">
      <p:transition spd="slow">
        <p:sndAc>
          <p:stSnd>
            <p:snd r:embed="rId19" name="1, Nhạc dao vui v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000" fill="hold">
                                          <p:stCondLst>
                                            <p:cond delay="0"/>
                                          </p:stCondLst>
                                        </p:cTn>
                                        <p:tgtEl>
                                          <p:spTgt spid="85"/>
                                        </p:tgtEl>
                                        <p:attrNameLst>
                                          <p:attrName>style.visibility</p:attrName>
                                        </p:attrNameLst>
                                      </p:cBhvr>
                                      <p:to>
                                        <p:strVal val="visible"/>
                                      </p:to>
                                    </p:set>
                                    <p:anim calcmode="lin" valueType="num">
                                      <p:cBhvr>
                                        <p:cTn id="13" dur="1000" fill="hold"/>
                                        <p:tgtEl>
                                          <p:spTgt spid="85"/>
                                        </p:tgtEl>
                                        <p:attrNameLst>
                                          <p:attrName>ppt_w</p:attrName>
                                        </p:attrNameLst>
                                      </p:cBhvr>
                                      <p:tavLst>
                                        <p:tav tm="0">
                                          <p:val>
                                            <p:fltVal val="0"/>
                                          </p:val>
                                        </p:tav>
                                        <p:tav tm="100000">
                                          <p:val>
                                            <p:strVal val="#ppt_w"/>
                                          </p:val>
                                        </p:tav>
                                      </p:tavLst>
                                    </p:anim>
                                    <p:anim calcmode="lin" valueType="num">
                                      <p:cBhvr>
                                        <p:cTn id="14" dur="1000" fill="hold"/>
                                        <p:tgtEl>
                                          <p:spTgt spid="85"/>
                                        </p:tgtEl>
                                        <p:attrNameLst>
                                          <p:attrName>ppt_h</p:attrName>
                                        </p:attrNameLst>
                                      </p:cBhvr>
                                      <p:tavLst>
                                        <p:tav tm="0">
                                          <p:val>
                                            <p:fltVal val="0"/>
                                          </p:val>
                                        </p:tav>
                                        <p:tav tm="100000">
                                          <p:val>
                                            <p:strVal val="#ppt_h"/>
                                          </p:val>
                                        </p:tav>
                                      </p:tavLst>
                                    </p:anim>
                                    <p:animEffect transition="in" filter="fade">
                                      <p:cBhvr>
                                        <p:cTn id="15" dur="1000"/>
                                        <p:tgtEl>
                                          <p:spTgt spid="8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wipe(down)">
                                      <p:cBhvr>
                                        <p:cTn id="19" dur="500"/>
                                        <p:tgtEl>
                                          <p:spTgt spid="8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wipe(down)">
                                      <p:cBhvr>
                                        <p:cTn id="23" dur="500"/>
                                        <p:tgtEl>
                                          <p:spTgt spid="87"/>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circle(out)">
                                      <p:cBhvr>
                                        <p:cTn id="26" dur="500"/>
                                        <p:tgtEl>
                                          <p:spTgt spid="57"/>
                                        </p:tgtEl>
                                      </p:cBhvr>
                                    </p:animEffect>
                                  </p:childTnLst>
                                </p:cTn>
                              </p:par>
                              <p:par>
                                <p:cTn id="27" presetID="59" presetClass="path" presetSubtype="0" repeatCount="indefinite" accel="50000" decel="50000" fill="hold" grpId="0" nodeType="withEffect">
                                  <p:stCondLst>
                                    <p:cond delay="0"/>
                                  </p:stCondLst>
                                  <p:childTnLst>
                                    <p:animMotion origin="layout" path="M -0.01784 -1.6185E-6 C -0.01784 -0.01225 -0.01602 -0.02173 -0.01367 -0.02173 C -0.01107 -0.02173 -0.00911 -0.01225 -0.00911 -1.6185E-6 C -0.00911 0.01202 -0.00716 0.02174 -0.00456 0.02174 C -0.00234 0.02174 -4.16667E-7 0.01202 -4.16667E-7 -1.6185E-6 " pathEditMode="relative" rAng="0" ptsTypes="fffff">
                                      <p:cBhvr>
                                        <p:cTn id="28" dur="4000" fill="hold"/>
                                        <p:tgtEl>
                                          <p:spTgt spid="58"/>
                                        </p:tgtEl>
                                        <p:attrNameLst>
                                          <p:attrName>ppt_x</p:attrName>
                                          <p:attrName>ppt_y</p:attrName>
                                        </p:attrNameLst>
                                      </p:cBhvr>
                                      <p:rCtr x="885" y="0"/>
                                    </p:animMotion>
                                  </p:childTnLst>
                                </p:cTn>
                              </p:par>
                              <p:par>
                                <p:cTn id="29" presetID="64" presetClass="path" presetSubtype="0" repeatCount="indefinite" accel="50000" decel="50000" fill="hold" grpId="0" nodeType="withEffect">
                                  <p:stCondLst>
                                    <p:cond delay="0"/>
                                  </p:stCondLst>
                                  <p:childTnLst>
                                    <p:animMotion origin="layout" path="M 0.00365 0.04069 L 6.25E-7 2.54335E-6 " pathEditMode="relative" rAng="0" ptsTypes="AA">
                                      <p:cBhvr>
                                        <p:cTn id="30" dur="2000" fill="hold"/>
                                        <p:tgtEl>
                                          <p:spTgt spid="84"/>
                                        </p:tgtEl>
                                        <p:attrNameLst>
                                          <p:attrName>ppt_x</p:attrName>
                                          <p:attrName>ppt_y</p:attrName>
                                        </p:attrNameLst>
                                      </p:cBhvr>
                                      <p:rCtr x="-182" y="-2035"/>
                                    </p:animMotion>
                                  </p:childTnLst>
                                </p:cTn>
                              </p:par>
                              <p:par>
                                <p:cTn id="31" presetID="0" presetClass="path" presetSubtype="0" repeatCount="indefinite"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32" dur="3750" fill="hold"/>
                                        <p:tgtEl>
                                          <p:spTgt spid="59"/>
                                        </p:tgtEl>
                                        <p:attrNameLst>
                                          <p:attrName>ppt_x</p:attrName>
                                          <p:attrName>ppt_y</p:attrName>
                                        </p:attrNameLst>
                                      </p:cBhvr>
                                      <p:rCtr x="-1632" y="-21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0"/>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0"/>
                                        </p:tgtEl>
                                      </p:cBhvr>
                                    </p:animEffect>
                                    <p:set>
                                      <p:cBhvr>
                                        <p:cTn id="38"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9" restart="whenNotActive" fill="hold" evtFilter="cancelBubble" nodeType="interactiveSeq">
                <p:stCondLst>
                  <p:cond evt="onClick" delay="0">
                    <p:tgtEl>
                      <p:spTgt spid="52"/>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52"/>
                                        </p:tgtEl>
                                      </p:cBhvr>
                                    </p:animEffect>
                                    <p:set>
                                      <p:cBhvr>
                                        <p:cTn id="44"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5" restart="whenNotActive" fill="hold" evtFilter="cancelBubble" nodeType="interactiveSeq">
                <p:stCondLst>
                  <p:cond evt="onClick" delay="0">
                    <p:tgtEl>
                      <p:spTgt spid="5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53"/>
                                        </p:tgtEl>
                                      </p:cBhvr>
                                    </p:animEffect>
                                    <p:set>
                                      <p:cBhvr>
                                        <p:cTn id="5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54"/>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4"/>
                                        </p:tgtEl>
                                      </p:cBhvr>
                                    </p:animEffect>
                                    <p:set>
                                      <p:cBhvr>
                                        <p:cTn id="56"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7" restart="whenNotActive" fill="hold" evtFilter="cancelBubble" nodeType="interactiveSeq">
                <p:stCondLst>
                  <p:cond evt="onClick" delay="0">
                    <p:tgtEl>
                      <p:spTgt spid="5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1"/>
                                        </p:tgtEl>
                                      </p:cBhvr>
                                    </p:animEffect>
                                    <p:set>
                                      <p:cBhvr>
                                        <p:cTn id="6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3" restart="whenNotActive" fill="hold" evtFilter="cancelBubble" nodeType="interactiveSeq">
                <p:stCondLst>
                  <p:cond evt="onClick" delay="0">
                    <p:tgtEl>
                      <p:spTgt spid="70"/>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70"/>
                                        </p:tgtEl>
                                      </p:cBhvr>
                                    </p:animEffect>
                                    <p:anim calcmode="lin" valueType="num">
                                      <p:cBhvr>
                                        <p:cTn id="68" dur="1000"/>
                                        <p:tgtEl>
                                          <p:spTgt spid="70"/>
                                        </p:tgtEl>
                                        <p:attrNameLst>
                                          <p:attrName>ppt_x</p:attrName>
                                        </p:attrNameLst>
                                      </p:cBhvr>
                                      <p:tavLst>
                                        <p:tav tm="0">
                                          <p:val>
                                            <p:strVal val="ppt_x"/>
                                          </p:val>
                                        </p:tav>
                                        <p:tav tm="100000">
                                          <p:val>
                                            <p:strVal val="ppt_x"/>
                                          </p:val>
                                        </p:tav>
                                      </p:tavLst>
                                    </p:anim>
                                    <p:anim calcmode="lin" valueType="num">
                                      <p:cBhvr>
                                        <p:cTn id="69" dur="1000"/>
                                        <p:tgtEl>
                                          <p:spTgt spid="70"/>
                                        </p:tgtEl>
                                        <p:attrNameLst>
                                          <p:attrName>ppt_y</p:attrName>
                                        </p:attrNameLst>
                                      </p:cBhvr>
                                      <p:tavLst>
                                        <p:tav tm="0">
                                          <p:val>
                                            <p:strVal val="ppt_y"/>
                                          </p:val>
                                        </p:tav>
                                        <p:tav tm="100000">
                                          <p:val>
                                            <p:strVal val="ppt_y+.1"/>
                                          </p:val>
                                        </p:tav>
                                      </p:tavLst>
                                    </p:anim>
                                    <p:set>
                                      <p:cBhvr>
                                        <p:cTn id="70"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0"/>
                  </p:tgtEl>
                </p:cond>
              </p:nextCondLst>
            </p:seq>
            <p:seq concurrent="1" nextAc="seek">
              <p:cTn id="71" restart="whenNotActive" fill="hold" evtFilter="cancelBubble" nodeType="interactiveSeq">
                <p:stCondLst>
                  <p:cond evt="onClick" delay="0">
                    <p:tgtEl>
                      <p:spTgt spid="71"/>
                    </p:tgtEl>
                  </p:cond>
                </p:stCondLst>
                <p:endSync evt="end" delay="0">
                  <p:rtn val="all"/>
                </p:endSync>
                <p:childTnLst>
                  <p:par>
                    <p:cTn id="72" fill="hold">
                      <p:stCondLst>
                        <p:cond delay="0"/>
                      </p:stCondLst>
                      <p:childTnLst>
                        <p:par>
                          <p:cTn id="73" fill="hold">
                            <p:stCondLst>
                              <p:cond delay="0"/>
                            </p:stCondLst>
                            <p:childTnLst>
                              <p:par>
                                <p:cTn id="74" presetID="42" presetClass="exit" presetSubtype="0" fill="hold" nodeType="clickEffect">
                                  <p:stCondLst>
                                    <p:cond delay="0"/>
                                  </p:stCondLst>
                                  <p:childTnLst>
                                    <p:animEffect transition="out" filter="fade">
                                      <p:cBhvr>
                                        <p:cTn id="75" dur="1000"/>
                                        <p:tgtEl>
                                          <p:spTgt spid="71"/>
                                        </p:tgtEl>
                                      </p:cBhvr>
                                    </p:animEffect>
                                    <p:anim calcmode="lin" valueType="num">
                                      <p:cBhvr>
                                        <p:cTn id="76" dur="1000"/>
                                        <p:tgtEl>
                                          <p:spTgt spid="71"/>
                                        </p:tgtEl>
                                        <p:attrNameLst>
                                          <p:attrName>ppt_x</p:attrName>
                                        </p:attrNameLst>
                                      </p:cBhvr>
                                      <p:tavLst>
                                        <p:tav tm="0">
                                          <p:val>
                                            <p:strVal val="ppt_x"/>
                                          </p:val>
                                        </p:tav>
                                        <p:tav tm="100000">
                                          <p:val>
                                            <p:strVal val="ppt_x"/>
                                          </p:val>
                                        </p:tav>
                                      </p:tavLst>
                                    </p:anim>
                                    <p:anim calcmode="lin" valueType="num">
                                      <p:cBhvr>
                                        <p:cTn id="77" dur="1000"/>
                                        <p:tgtEl>
                                          <p:spTgt spid="71"/>
                                        </p:tgtEl>
                                        <p:attrNameLst>
                                          <p:attrName>ppt_y</p:attrName>
                                        </p:attrNameLst>
                                      </p:cBhvr>
                                      <p:tavLst>
                                        <p:tav tm="0">
                                          <p:val>
                                            <p:strVal val="ppt_y"/>
                                          </p:val>
                                        </p:tav>
                                        <p:tav tm="100000">
                                          <p:val>
                                            <p:strVal val="ppt_y+.1"/>
                                          </p:val>
                                        </p:tav>
                                      </p:tavLst>
                                    </p:anim>
                                    <p:set>
                                      <p:cBhvr>
                                        <p:cTn id="78"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1"/>
                  </p:tgtEl>
                </p:cond>
              </p:nextCondLst>
            </p:seq>
            <p:seq concurrent="1" nextAc="seek">
              <p:cTn id="79" restart="whenNotActive" fill="hold" evtFilter="cancelBubble" nodeType="interactiveSeq">
                <p:stCondLst>
                  <p:cond evt="onClick" delay="0">
                    <p:tgtEl>
                      <p:spTgt spid="68"/>
                    </p:tgtEl>
                  </p:cond>
                </p:stCondLst>
                <p:endSync evt="end" delay="0">
                  <p:rtn val="all"/>
                </p:endSync>
                <p:childTnLst>
                  <p:par>
                    <p:cTn id="80" fill="hold">
                      <p:stCondLst>
                        <p:cond delay="0"/>
                      </p:stCondLst>
                      <p:childTnLst>
                        <p:par>
                          <p:cTn id="81" fill="hold">
                            <p:stCondLst>
                              <p:cond delay="0"/>
                            </p:stCondLst>
                            <p:childTnLst>
                              <p:par>
                                <p:cTn id="82" presetID="42" presetClass="exit" presetSubtype="0" fill="hold" nodeType="clickEffect">
                                  <p:stCondLst>
                                    <p:cond delay="0"/>
                                  </p:stCondLst>
                                  <p:childTnLst>
                                    <p:animEffect transition="out" filter="fade">
                                      <p:cBhvr>
                                        <p:cTn id="83" dur="1000"/>
                                        <p:tgtEl>
                                          <p:spTgt spid="68"/>
                                        </p:tgtEl>
                                      </p:cBhvr>
                                    </p:animEffect>
                                    <p:anim calcmode="lin" valueType="num">
                                      <p:cBhvr>
                                        <p:cTn id="84" dur="1000"/>
                                        <p:tgtEl>
                                          <p:spTgt spid="68"/>
                                        </p:tgtEl>
                                        <p:attrNameLst>
                                          <p:attrName>ppt_x</p:attrName>
                                        </p:attrNameLst>
                                      </p:cBhvr>
                                      <p:tavLst>
                                        <p:tav tm="0">
                                          <p:val>
                                            <p:strVal val="ppt_x"/>
                                          </p:val>
                                        </p:tav>
                                        <p:tav tm="100000">
                                          <p:val>
                                            <p:strVal val="ppt_x"/>
                                          </p:val>
                                        </p:tav>
                                      </p:tavLst>
                                    </p:anim>
                                    <p:anim calcmode="lin" valueType="num">
                                      <p:cBhvr>
                                        <p:cTn id="85" dur="1000"/>
                                        <p:tgtEl>
                                          <p:spTgt spid="68"/>
                                        </p:tgtEl>
                                        <p:attrNameLst>
                                          <p:attrName>ppt_y</p:attrName>
                                        </p:attrNameLst>
                                      </p:cBhvr>
                                      <p:tavLst>
                                        <p:tav tm="0">
                                          <p:val>
                                            <p:strVal val="ppt_y"/>
                                          </p:val>
                                        </p:tav>
                                        <p:tav tm="100000">
                                          <p:val>
                                            <p:strVal val="ppt_y+.1"/>
                                          </p:val>
                                        </p:tav>
                                      </p:tavLst>
                                    </p:anim>
                                    <p:set>
                                      <p:cBhvr>
                                        <p:cTn id="86"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72"/>
                    </p:tgtEl>
                  </p:cond>
                </p:stCondLst>
                <p:endSync evt="end" delay="0">
                  <p:rtn val="all"/>
                </p:endSync>
                <p:childTnLst>
                  <p:par>
                    <p:cTn id="88" fill="hold">
                      <p:stCondLst>
                        <p:cond delay="0"/>
                      </p:stCondLst>
                      <p:childTnLst>
                        <p:par>
                          <p:cTn id="89" fill="hold">
                            <p:stCondLst>
                              <p:cond delay="0"/>
                            </p:stCondLst>
                            <p:childTnLst>
                              <p:par>
                                <p:cTn id="90" presetID="42" presetClass="exit" presetSubtype="0" fill="hold" nodeType="clickEffect">
                                  <p:stCondLst>
                                    <p:cond delay="0"/>
                                  </p:stCondLst>
                                  <p:childTnLst>
                                    <p:animEffect transition="out" filter="fade">
                                      <p:cBhvr>
                                        <p:cTn id="91" dur="1000"/>
                                        <p:tgtEl>
                                          <p:spTgt spid="72"/>
                                        </p:tgtEl>
                                      </p:cBhvr>
                                    </p:animEffect>
                                    <p:anim calcmode="lin" valueType="num">
                                      <p:cBhvr>
                                        <p:cTn id="92" dur="1000"/>
                                        <p:tgtEl>
                                          <p:spTgt spid="72"/>
                                        </p:tgtEl>
                                        <p:attrNameLst>
                                          <p:attrName>ppt_x</p:attrName>
                                        </p:attrNameLst>
                                      </p:cBhvr>
                                      <p:tavLst>
                                        <p:tav tm="0">
                                          <p:val>
                                            <p:strVal val="ppt_x"/>
                                          </p:val>
                                        </p:tav>
                                        <p:tav tm="100000">
                                          <p:val>
                                            <p:strVal val="ppt_x"/>
                                          </p:val>
                                        </p:tav>
                                      </p:tavLst>
                                    </p:anim>
                                    <p:anim calcmode="lin" valueType="num">
                                      <p:cBhvr>
                                        <p:cTn id="93" dur="1000"/>
                                        <p:tgtEl>
                                          <p:spTgt spid="72"/>
                                        </p:tgtEl>
                                        <p:attrNameLst>
                                          <p:attrName>ppt_y</p:attrName>
                                        </p:attrNameLst>
                                      </p:cBhvr>
                                      <p:tavLst>
                                        <p:tav tm="0">
                                          <p:val>
                                            <p:strVal val="ppt_y"/>
                                          </p:val>
                                        </p:tav>
                                        <p:tav tm="100000">
                                          <p:val>
                                            <p:strVal val="ppt_y+.1"/>
                                          </p:val>
                                        </p:tav>
                                      </p:tavLst>
                                    </p:anim>
                                    <p:set>
                                      <p:cBhvr>
                                        <p:cTn id="94"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2"/>
                  </p:tgtEl>
                </p:cond>
              </p:nextCondLst>
            </p:seq>
            <p:seq concurrent="1" nextAc="seek">
              <p:cTn id="95" restart="whenNotActive" fill="hold" evtFilter="cancelBubble" nodeType="interactiveSeq">
                <p:stCondLst>
                  <p:cond evt="onClick" delay="0">
                    <p:tgtEl>
                      <p:spTgt spid="69"/>
                    </p:tgtEl>
                  </p:cond>
                </p:stCondLst>
                <p:endSync evt="end" delay="0">
                  <p:rtn val="all"/>
                </p:endSync>
                <p:childTnLst>
                  <p:par>
                    <p:cTn id="96" fill="hold">
                      <p:stCondLst>
                        <p:cond delay="0"/>
                      </p:stCondLst>
                      <p:childTnLst>
                        <p:par>
                          <p:cTn id="97" fill="hold">
                            <p:stCondLst>
                              <p:cond delay="0"/>
                            </p:stCondLst>
                            <p:childTnLst>
                              <p:par>
                                <p:cTn id="98" presetID="42" presetClass="exit" presetSubtype="0" fill="hold" nodeType="clickEffect">
                                  <p:stCondLst>
                                    <p:cond delay="0"/>
                                  </p:stCondLst>
                                  <p:childTnLst>
                                    <p:animEffect transition="out" filter="fade">
                                      <p:cBhvr>
                                        <p:cTn id="99" dur="1000"/>
                                        <p:tgtEl>
                                          <p:spTgt spid="69"/>
                                        </p:tgtEl>
                                      </p:cBhvr>
                                    </p:animEffect>
                                    <p:anim calcmode="lin" valueType="num">
                                      <p:cBhvr>
                                        <p:cTn id="100" dur="1000"/>
                                        <p:tgtEl>
                                          <p:spTgt spid="69"/>
                                        </p:tgtEl>
                                        <p:attrNameLst>
                                          <p:attrName>ppt_x</p:attrName>
                                        </p:attrNameLst>
                                      </p:cBhvr>
                                      <p:tavLst>
                                        <p:tav tm="0">
                                          <p:val>
                                            <p:strVal val="ppt_x"/>
                                          </p:val>
                                        </p:tav>
                                        <p:tav tm="100000">
                                          <p:val>
                                            <p:strVal val="ppt_x"/>
                                          </p:val>
                                        </p:tav>
                                      </p:tavLst>
                                    </p:anim>
                                    <p:anim calcmode="lin" valueType="num">
                                      <p:cBhvr>
                                        <p:cTn id="101" dur="1000"/>
                                        <p:tgtEl>
                                          <p:spTgt spid="69"/>
                                        </p:tgtEl>
                                        <p:attrNameLst>
                                          <p:attrName>ppt_y</p:attrName>
                                        </p:attrNameLst>
                                      </p:cBhvr>
                                      <p:tavLst>
                                        <p:tav tm="0">
                                          <p:val>
                                            <p:strVal val="ppt_y"/>
                                          </p:val>
                                        </p:tav>
                                        <p:tav tm="100000">
                                          <p:val>
                                            <p:strVal val="ppt_y+.1"/>
                                          </p:val>
                                        </p:tav>
                                      </p:tavLst>
                                    </p:anim>
                                    <p:set>
                                      <p:cBhvr>
                                        <p:cTn id="102"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9"/>
                  </p:tgtEl>
                </p:cond>
              </p:nextCondLst>
            </p:seq>
          </p:childTnLst>
        </p:cTn>
      </p:par>
    </p:tnLst>
    <p:bldLst>
      <p:bldP spid="84" grpId="0" animBg="1"/>
      <p:bldP spid="8" grpId="0" animBg="1"/>
      <p:bldP spid="57" grpId="0" animBg="1"/>
      <p:bldP spid="58" grpId="0" animBg="1"/>
      <p:bldP spid="85" grpId="0"/>
      <p:bldP spid="86" grpId="0"/>
      <p:bldP spid="8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9512" y="843558"/>
            <a:ext cx="8784976" cy="1158660"/>
            <a:chOff x="179512" y="915566"/>
            <a:chExt cx="8784976" cy="1285304"/>
          </a:xfrm>
        </p:grpSpPr>
        <p:sp>
          <p:nvSpPr>
            <p:cNvPr id="10" name="Rounded Rectangle 9"/>
            <p:cNvSpPr/>
            <p:nvPr/>
          </p:nvSpPr>
          <p:spPr>
            <a:xfrm>
              <a:off x="179512" y="915566"/>
              <a:ext cx="8784976" cy="128530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 name="TextBox 1"/>
            <p:cNvSpPr txBox="1"/>
            <p:nvPr/>
          </p:nvSpPr>
          <p:spPr>
            <a:xfrm>
              <a:off x="986594" y="915566"/>
              <a:ext cx="7416824" cy="896217"/>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Suốt đời đi với học sinh</a:t>
              </a:r>
            </a:p>
            <a:p>
              <a:pPr algn="ctr" defTabSz="685749">
                <a:defRPr/>
              </a:pPr>
              <a:r>
                <a:rPr lang="vi-VN" sz="2400" b="1">
                  <a:solidFill>
                    <a:srgbClr val="C00000"/>
                  </a:solidFill>
                  <a:latin typeface="Arial" pitchFamily="34" charset="0"/>
                  <a:cs typeface="Arial" pitchFamily="34" charset="0"/>
                </a:rPr>
                <a:t>Sách, vở,thước, bút, trong mình tôi mang</a:t>
              </a:r>
              <a:endParaRPr lang="en-US" sz="2400" b="1" dirty="0">
                <a:solidFill>
                  <a:srgbClr val="C00000"/>
                </a:solidFill>
                <a:latin typeface="Arial" pitchFamily="34" charset="0"/>
                <a:cs typeface="Arial" pitchFamily="34" charset="0"/>
              </a:endParaRPr>
            </a:p>
          </p:txBody>
        </p:sp>
        <p:sp>
          <p:nvSpPr>
            <p:cNvPr id="17" name="TextBox 16"/>
            <p:cNvSpPr txBox="1"/>
            <p:nvPr/>
          </p:nvSpPr>
          <p:spPr>
            <a:xfrm>
              <a:off x="4254917" y="171435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4" action="ppaction://hlinksldjump"/>
          </p:cNvPr>
          <p:cNvPicPr>
            <a:picLocks noChangeAspect="1" noChangeArrowheads="1"/>
          </p:cNvPicPr>
          <p:nvPr/>
        </p:nvPicPr>
        <p:blipFill rotWithShape="1">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1:</a:t>
            </a:r>
          </a:p>
        </p:txBody>
      </p:sp>
      <p:grpSp>
        <p:nvGrpSpPr>
          <p:cNvPr id="13" name="Group 12"/>
          <p:cNvGrpSpPr/>
          <p:nvPr/>
        </p:nvGrpSpPr>
        <p:grpSpPr>
          <a:xfrm>
            <a:off x="1907705" y="2211710"/>
            <a:ext cx="5328591" cy="2016225"/>
            <a:chOff x="121455" y="915566"/>
            <a:chExt cx="9394770" cy="1754688"/>
          </a:xfrm>
        </p:grpSpPr>
        <p:sp>
          <p:nvSpPr>
            <p:cNvPr id="14" name="Rounded Rectangle 13"/>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5" name="TextBox 14"/>
            <p:cNvSpPr txBox="1"/>
            <p:nvPr/>
          </p:nvSpPr>
          <p:spPr>
            <a:xfrm>
              <a:off x="3537607" y="2082484"/>
              <a:ext cx="5978618" cy="587770"/>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cặp sách</a:t>
              </a:r>
              <a:endParaRPr lang="en-US" sz="2800" b="1" dirty="0">
                <a:solidFill>
                  <a:srgbClr val="0000FF"/>
                </a:solidFill>
                <a:latin typeface="Arial" pitchFamily="34" charset="0"/>
                <a:cs typeface="Arial" pitchFamily="34" charset="0"/>
              </a:endParaRPr>
            </a:p>
          </p:txBody>
        </p:sp>
      </p:grpSp>
      <p:sp>
        <p:nvSpPr>
          <p:cNvPr id="16" name="Rectangle 15"/>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18"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l="14742" r="18405"/>
          <a:stretch>
            <a:fillRect/>
          </a:stretch>
        </p:blipFill>
        <p:spPr bwMode="auto">
          <a:xfrm>
            <a:off x="2074943" y="2473516"/>
            <a:ext cx="2324124" cy="14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24507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3"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1"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8)">
                                      <p:cBhvr>
                                        <p:cTn id="17" dur="75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2:</a:t>
            </a:r>
          </a:p>
        </p:txBody>
      </p:sp>
      <p:grpSp>
        <p:nvGrpSpPr>
          <p:cNvPr id="17" name="Group 16"/>
          <p:cNvGrpSpPr/>
          <p:nvPr/>
        </p:nvGrpSpPr>
        <p:grpSpPr>
          <a:xfrm>
            <a:off x="179512" y="843558"/>
            <a:ext cx="8784976" cy="1158660"/>
            <a:chOff x="179512" y="915566"/>
            <a:chExt cx="8784976" cy="1285304"/>
          </a:xfrm>
        </p:grpSpPr>
        <p:sp>
          <p:nvSpPr>
            <p:cNvPr id="18" name="Rounded Rectangle 17"/>
            <p:cNvSpPr/>
            <p:nvPr/>
          </p:nvSpPr>
          <p:spPr>
            <a:xfrm>
              <a:off x="179512" y="915566"/>
              <a:ext cx="8784976" cy="128530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896217"/>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Cái gì dài một gang tay</a:t>
              </a:r>
            </a:p>
            <a:p>
              <a:pPr algn="ctr" defTabSz="685749">
                <a:defRPr/>
              </a:pPr>
              <a:r>
                <a:rPr lang="vi-VN" sz="2400" b="1">
                  <a:solidFill>
                    <a:srgbClr val="C00000"/>
                  </a:solidFill>
                  <a:latin typeface="Arial" pitchFamily="34" charset="0"/>
                  <a:cs typeface="Arial" pitchFamily="34" charset="0"/>
                </a:rPr>
                <a:t>Em viết, em  vẽ mỗi ngày ngắn đi?</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4254917" y="171435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1907705" y="2211710"/>
            <a:ext cx="5328591" cy="1927476"/>
            <a:chOff x="121455" y="915566"/>
            <a:chExt cx="9394770" cy="1677451"/>
          </a:xfrm>
        </p:grpSpPr>
        <p:sp>
          <p:nvSpPr>
            <p:cNvPr id="22" name="Rounded Rectangle 21"/>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3537607" y="2082484"/>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bút chì</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2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7289" y="2304324"/>
            <a:ext cx="4332903" cy="1964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978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6" presetClass="entr" presetSubtype="32"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1455" y="915567"/>
            <a:ext cx="8784976" cy="1512168"/>
            <a:chOff x="121455" y="915566"/>
            <a:chExt cx="8784976" cy="1677451"/>
          </a:xfrm>
        </p:grpSpPr>
        <p:sp>
          <p:nvSpPr>
            <p:cNvPr id="10" name="Rounded Rectangle 9"/>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 name="TextBox 1"/>
            <p:cNvSpPr txBox="1"/>
            <p:nvPr/>
          </p:nvSpPr>
          <p:spPr>
            <a:xfrm>
              <a:off x="1417513" y="1374465"/>
              <a:ext cx="6264696" cy="759651"/>
            </a:xfrm>
            <a:prstGeom prst="rect">
              <a:avLst/>
            </a:prstGeom>
            <a:noFill/>
          </p:spPr>
          <p:txBody>
            <a:bodyPr wrap="square" lIns="68576" tIns="34289" rIns="68576" bIns="34289" rtlCol="0">
              <a:spAutoFit/>
            </a:bodyPr>
            <a:lstStyle/>
            <a:p>
              <a:pPr algn="ctr" defTabSz="685749">
                <a:defRPr/>
              </a:pPr>
              <a:r>
                <a:rPr lang="en-US" sz="4000" b="1">
                  <a:solidFill>
                    <a:srgbClr val="C00000"/>
                  </a:solidFill>
                  <a:latin typeface="Arial" pitchFamily="34" charset="0"/>
                  <a:cs typeface="Arial" pitchFamily="34" charset="0"/>
                </a:rPr>
                <a:t>Bạn nhận 1 phần quà !</a:t>
              </a:r>
              <a:endParaRPr lang="en-US" sz="4000" b="1" dirty="0">
                <a:solidFill>
                  <a:srgbClr val="C00000"/>
                </a:solidFill>
                <a:latin typeface="Arial" pitchFamily="34" charset="0"/>
                <a:cs typeface="Arial" pitchFamily="34" charset="0"/>
              </a:endParaRPr>
            </a:p>
          </p:txBody>
        </p:sp>
      </p:grpSp>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3:</a:t>
            </a:r>
          </a:p>
        </p:txBody>
      </p:sp>
      <p:grpSp>
        <p:nvGrpSpPr>
          <p:cNvPr id="13" name="Group 12"/>
          <p:cNvGrpSpPr/>
          <p:nvPr/>
        </p:nvGrpSpPr>
        <p:grpSpPr>
          <a:xfrm>
            <a:off x="2552279" y="2715766"/>
            <a:ext cx="4338149" cy="1427346"/>
            <a:chOff x="121455" y="915566"/>
            <a:chExt cx="8784976" cy="1677451"/>
          </a:xfrm>
        </p:grpSpPr>
        <p:sp>
          <p:nvSpPr>
            <p:cNvPr id="14" name="Rounded Rectangle 13"/>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5" name="TextBox 14"/>
            <p:cNvSpPr txBox="1"/>
            <p:nvPr/>
          </p:nvSpPr>
          <p:spPr>
            <a:xfrm>
              <a:off x="589683" y="1351344"/>
              <a:ext cx="8165916" cy="804794"/>
            </a:xfrm>
            <a:prstGeom prst="rect">
              <a:avLst/>
            </a:prstGeom>
            <a:noFill/>
          </p:spPr>
          <p:txBody>
            <a:bodyPr wrap="square" lIns="68576" tIns="34289" rIns="68576" bIns="34289" rtlCol="0">
              <a:spAutoFit/>
            </a:bodyPr>
            <a:lstStyle/>
            <a:p>
              <a:pPr algn="ctr" defTabSz="685749">
                <a:defRPr/>
              </a:pPr>
              <a:r>
                <a:rPr lang="en-US" sz="4000" b="1">
                  <a:solidFill>
                    <a:srgbClr val="0000FF"/>
                  </a:solidFill>
                  <a:latin typeface="Arial" pitchFamily="34" charset="0"/>
                  <a:cs typeface="Arial" pitchFamily="34" charset="0"/>
                </a:rPr>
                <a:t>Một cái bút chì</a:t>
              </a:r>
              <a:endParaRPr lang="en-US" sz="4000" b="1" dirty="0">
                <a:solidFill>
                  <a:srgbClr val="0000FF"/>
                </a:solidFill>
                <a:latin typeface="Arial" pitchFamily="34" charset="0"/>
                <a:cs typeface="Arial" pitchFamily="34" charset="0"/>
              </a:endParaRPr>
            </a:p>
          </p:txBody>
        </p:sp>
      </p:grpSp>
      <p:sp>
        <p:nvSpPr>
          <p:cNvPr id="16" name="Rectangle 15"/>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spTree>
    <p:extLst>
      <p:ext uri="{BB962C8B-B14F-4D97-AF65-F5344CB8AC3E}">
        <p14:creationId xmlns:p14="http://schemas.microsoft.com/office/powerpoint/2010/main" val="2323318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1"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8)">
                                      <p:cBhvr>
                                        <p:cTn id="1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4:</a:t>
            </a:r>
          </a:p>
        </p:txBody>
      </p:sp>
      <p:grpSp>
        <p:nvGrpSpPr>
          <p:cNvPr id="17" name="Group 16"/>
          <p:cNvGrpSpPr/>
          <p:nvPr/>
        </p:nvGrpSpPr>
        <p:grpSpPr>
          <a:xfrm>
            <a:off x="179512" y="843557"/>
            <a:ext cx="8784976" cy="2031415"/>
            <a:chOff x="179512" y="915565"/>
            <a:chExt cx="8784976" cy="2253453"/>
          </a:xfrm>
        </p:grpSpPr>
        <p:sp>
          <p:nvSpPr>
            <p:cNvPr id="18" name="Rounded Rectangle 17"/>
            <p:cNvSpPr/>
            <p:nvPr/>
          </p:nvSpPr>
          <p:spPr>
            <a:xfrm>
              <a:off x="179512" y="915565"/>
              <a:ext cx="8784976" cy="225345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1715619"/>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Bụng chứa đầy mực</a:t>
              </a:r>
              <a:endParaRPr lang="en-US" sz="2400" b="1">
                <a:solidFill>
                  <a:srgbClr val="C00000"/>
                </a:solidFill>
                <a:latin typeface="Arial" pitchFamily="34" charset="0"/>
                <a:cs typeface="Arial" pitchFamily="34" charset="0"/>
              </a:endParaRPr>
            </a:p>
            <a:p>
              <a:pPr algn="ctr" defTabSz="685749">
                <a:defRPr/>
              </a:pPr>
              <a:r>
                <a:rPr lang="vi-VN" sz="2400" b="1">
                  <a:solidFill>
                    <a:srgbClr val="C00000"/>
                  </a:solidFill>
                  <a:latin typeface="Arial" pitchFamily="34" charset="0"/>
                  <a:cs typeface="Arial" pitchFamily="34" charset="0"/>
                </a:rPr>
                <a:t>Mình dài xinh xinh</a:t>
              </a:r>
            </a:p>
            <a:p>
              <a:pPr algn="ctr" defTabSz="685749">
                <a:defRPr/>
              </a:pPr>
              <a:r>
                <a:rPr lang="vi-VN" sz="2400" b="1">
                  <a:solidFill>
                    <a:srgbClr val="C00000"/>
                  </a:solidFill>
                  <a:latin typeface="Arial" pitchFamily="34" charset="0"/>
                  <a:cs typeface="Arial" pitchFamily="34" charset="0"/>
                </a:rPr>
                <a:t>Ngày đêm tận tình</a:t>
              </a:r>
            </a:p>
            <a:p>
              <a:pPr algn="ctr" defTabSz="685749">
                <a:defRPr/>
              </a:pPr>
              <a:r>
                <a:rPr lang="vi-VN" sz="2400" b="1">
                  <a:solidFill>
                    <a:srgbClr val="C00000"/>
                  </a:solidFill>
                  <a:latin typeface="Arial" pitchFamily="34" charset="0"/>
                  <a:cs typeface="Arial" pitchFamily="34" charset="0"/>
                </a:rPr>
                <a:t>Giúp em luyện chữ.</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4306642" y="265941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1907705" y="3175447"/>
            <a:ext cx="4982724" cy="1207801"/>
            <a:chOff x="121455" y="915566"/>
            <a:chExt cx="8784976" cy="1677451"/>
          </a:xfrm>
        </p:grpSpPr>
        <p:sp>
          <p:nvSpPr>
            <p:cNvPr id="22" name="Rounded Rectangle 21"/>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2533624" y="1429595"/>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bút mực</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2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98" y="865301"/>
            <a:ext cx="2625217" cy="16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1058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6" presetClass="entr" presetSubtype="32"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5:</a:t>
            </a:r>
          </a:p>
        </p:txBody>
      </p:sp>
      <p:grpSp>
        <p:nvGrpSpPr>
          <p:cNvPr id="17" name="Group 16"/>
          <p:cNvGrpSpPr/>
          <p:nvPr/>
        </p:nvGrpSpPr>
        <p:grpSpPr>
          <a:xfrm>
            <a:off x="179512" y="843557"/>
            <a:ext cx="8784976" cy="2031415"/>
            <a:chOff x="179512" y="915565"/>
            <a:chExt cx="8784976" cy="2253453"/>
          </a:xfrm>
        </p:grpSpPr>
        <p:sp>
          <p:nvSpPr>
            <p:cNvPr id="18" name="Rounded Rectangle 17"/>
            <p:cNvSpPr/>
            <p:nvPr/>
          </p:nvSpPr>
          <p:spPr>
            <a:xfrm>
              <a:off x="179512" y="915565"/>
              <a:ext cx="8784976" cy="225345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1715619"/>
            </a:xfrm>
            <a:prstGeom prst="rect">
              <a:avLst/>
            </a:prstGeom>
            <a:noFill/>
          </p:spPr>
          <p:txBody>
            <a:bodyPr wrap="square" lIns="68576" tIns="34289" rIns="68576" bIns="34289" rtlCol="0">
              <a:spAutoFit/>
            </a:bodyPr>
            <a:lstStyle/>
            <a:p>
              <a:pPr algn="ctr" defTabSz="685749">
                <a:defRPr/>
              </a:pPr>
              <a:r>
                <a:rPr lang="en-US" sz="2400" b="1">
                  <a:solidFill>
                    <a:srgbClr val="C00000"/>
                  </a:solidFill>
                  <a:latin typeface="Arial" pitchFamily="34" charset="0"/>
                  <a:cs typeface="Arial" pitchFamily="34" charset="0"/>
                </a:rPr>
                <a:t>Nhỏ như cái kẹo </a:t>
              </a:r>
            </a:p>
            <a:p>
              <a:pPr algn="ctr" defTabSz="685749">
                <a:defRPr/>
              </a:pPr>
              <a:r>
                <a:rPr lang="en-US" sz="2400" b="1">
                  <a:solidFill>
                    <a:srgbClr val="C00000"/>
                  </a:solidFill>
                  <a:latin typeface="Arial" pitchFamily="34" charset="0"/>
                  <a:cs typeface="Arial" pitchFamily="34" charset="0"/>
                </a:rPr>
                <a:t>Dẻo như bánh dày</a:t>
              </a:r>
            </a:p>
            <a:p>
              <a:pPr algn="ctr" defTabSz="685749">
                <a:defRPr/>
              </a:pPr>
              <a:r>
                <a:rPr lang="en-US" sz="2400" b="1">
                  <a:solidFill>
                    <a:srgbClr val="C00000"/>
                  </a:solidFill>
                  <a:latin typeface="Arial" pitchFamily="34" charset="0"/>
                  <a:cs typeface="Arial" pitchFamily="34" charset="0"/>
                </a:rPr>
                <a:t>Bài vẽ chưa hay</a:t>
              </a:r>
            </a:p>
            <a:p>
              <a:pPr algn="ctr" defTabSz="685749">
                <a:defRPr/>
              </a:pPr>
              <a:r>
                <a:rPr lang="en-US" sz="2400" b="1">
                  <a:solidFill>
                    <a:srgbClr val="C00000"/>
                  </a:solidFill>
                  <a:latin typeface="Arial" pitchFamily="34" charset="0"/>
                  <a:cs typeface="Arial" pitchFamily="34" charset="0"/>
                </a:rPr>
                <a:t>Có tôi là sạch.</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5061178" y="2593708"/>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2203644" y="3047951"/>
            <a:ext cx="4982724" cy="1251991"/>
            <a:chOff x="3868350" y="300006"/>
            <a:chExt cx="8784976" cy="1089587"/>
          </a:xfrm>
        </p:grpSpPr>
        <p:sp>
          <p:nvSpPr>
            <p:cNvPr id="22" name="Rounded Rectangle 21"/>
            <p:cNvSpPr/>
            <p:nvPr/>
          </p:nvSpPr>
          <p:spPr>
            <a:xfrm>
              <a:off x="3868350" y="300006"/>
              <a:ext cx="8784976" cy="1089587"/>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5504840" y="425628"/>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tẩy</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7171" name="Picture 3" descr="C:\Users\Administrator\Application Data\Zamaan's Software\psc\screensho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23528" y="647156"/>
            <a:ext cx="2987688" cy="244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3151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16" presetClass="entr" presetSubtype="37" fill="hold" nodeType="withEffect">
                                  <p:stCondLst>
                                    <p:cond delay="0"/>
                                  </p:stCondLst>
                                  <p:childTnLst>
                                    <p:set>
                                      <p:cBhvr>
                                        <p:cTn id="19" dur="1" fill="hold">
                                          <p:stCondLst>
                                            <p:cond delay="0"/>
                                          </p:stCondLst>
                                        </p:cTn>
                                        <p:tgtEl>
                                          <p:spTgt spid="7171"/>
                                        </p:tgtEl>
                                        <p:attrNameLst>
                                          <p:attrName>style.visibility</p:attrName>
                                        </p:attrNameLst>
                                      </p:cBhvr>
                                      <p:to>
                                        <p:strVal val="visible"/>
                                      </p:to>
                                    </p:set>
                                    <p:animEffect transition="in" filter="barn(outVertical)">
                                      <p:cBhvr>
                                        <p:cTn id="20"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152466" y="967820"/>
            <a:ext cx="4643670" cy="1171882"/>
          </a:xfrm>
          <a:prstGeom prst="rect">
            <a:avLst/>
          </a:prstGeom>
          <a:solidFill>
            <a:srgbClr val="D5E9C9"/>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 name="Rectangle 1"/>
          <p:cNvSpPr/>
          <p:nvPr/>
        </p:nvSpPr>
        <p:spPr>
          <a:xfrm>
            <a:off x="-4038" y="0"/>
            <a:ext cx="1065902" cy="5164038"/>
          </a:xfrm>
          <a:prstGeom prst="rect">
            <a:avLst/>
          </a:prstGeom>
          <a:gradFill flip="none" rotWithShape="1">
            <a:gsLst>
              <a:gs pos="0">
                <a:srgbClr val="B7E185">
                  <a:shade val="30000"/>
                  <a:satMod val="115000"/>
                </a:srgbClr>
              </a:gs>
              <a:gs pos="50000">
                <a:srgbClr val="B7E185">
                  <a:shade val="67500"/>
                  <a:satMod val="115000"/>
                </a:srgbClr>
              </a:gs>
              <a:gs pos="100000">
                <a:srgbClr val="B7E185">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E8F3E1"/>
              </a:solidFill>
            </a:endParaRPr>
          </a:p>
        </p:txBody>
      </p:sp>
      <p:grpSp>
        <p:nvGrpSpPr>
          <p:cNvPr id="3" name="Group 2"/>
          <p:cNvGrpSpPr/>
          <p:nvPr/>
        </p:nvGrpSpPr>
        <p:grpSpPr>
          <a:xfrm>
            <a:off x="1273727" y="-877"/>
            <a:ext cx="9346947" cy="852781"/>
            <a:chOff x="1116257" y="1851670"/>
            <a:chExt cx="8352287" cy="1020674"/>
          </a:xfrm>
        </p:grpSpPr>
        <p:grpSp>
          <p:nvGrpSpPr>
            <p:cNvPr id="30" name="Group 29"/>
            <p:cNvGrpSpPr/>
            <p:nvPr/>
          </p:nvGrpSpPr>
          <p:grpSpPr>
            <a:xfrm>
              <a:off x="1116257" y="1851670"/>
              <a:ext cx="6985084" cy="1020674"/>
              <a:chOff x="2177480" y="1255068"/>
              <a:chExt cx="6066928" cy="1282918"/>
            </a:xfrm>
          </p:grpSpPr>
          <p:sp>
            <p:nvSpPr>
              <p:cNvPr id="31" name="Rounded Rectangle 30"/>
              <p:cNvSpPr/>
              <p:nvPr/>
            </p:nvSpPr>
            <p:spPr>
              <a:xfrm>
                <a:off x="2177480" y="1255068"/>
                <a:ext cx="6066928" cy="12829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2294620" y="1347614"/>
                <a:ext cx="5832648" cy="1080120"/>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1385839" y="2059895"/>
              <a:ext cx="8082705" cy="626230"/>
            </a:xfrm>
            <a:prstGeom prst="rect">
              <a:avLst/>
            </a:prstGeom>
            <a:noFill/>
          </p:spPr>
          <p:txBody>
            <a:bodyPr wrap="square" rtlCol="0">
              <a:spAutoFit/>
            </a:bodyPr>
            <a:lstStyle/>
            <a:p>
              <a:r>
                <a:rPr lang="en-US" sz="2800" b="1">
                  <a:solidFill>
                    <a:srgbClr val="002060"/>
                  </a:solidFill>
                  <a:latin typeface="Arial" pitchFamily="34" charset="0"/>
                  <a:cs typeface="Arial" pitchFamily="34" charset="0"/>
                </a:rPr>
                <a:t>              Mục tiêu cần đạt</a:t>
              </a:r>
            </a:p>
          </p:txBody>
        </p:sp>
      </p:grpSp>
      <p:grpSp>
        <p:nvGrpSpPr>
          <p:cNvPr id="48" name="Group 47"/>
          <p:cNvGrpSpPr/>
          <p:nvPr/>
        </p:nvGrpSpPr>
        <p:grpSpPr>
          <a:xfrm>
            <a:off x="2" y="-172642"/>
            <a:ext cx="2123727" cy="1761484"/>
            <a:chOff x="1913866" y="2727774"/>
            <a:chExt cx="1909119" cy="1356144"/>
          </a:xfrm>
        </p:grpSpPr>
        <p:sp>
          <p:nvSpPr>
            <p:cNvPr id="46" name="Freeform 45"/>
            <p:cNvSpPr/>
            <p:nvPr/>
          </p:nvSpPr>
          <p:spPr>
            <a:xfrm>
              <a:off x="1913866" y="2727774"/>
              <a:ext cx="1909119" cy="932935"/>
            </a:xfrm>
            <a:custGeom>
              <a:avLst/>
              <a:gdLst>
                <a:gd name="connsiteX0" fmla="*/ 0 w 1909119"/>
                <a:gd name="connsiteY0" fmla="*/ 926756 h 932935"/>
                <a:gd name="connsiteX1" fmla="*/ 0 w 1909119"/>
                <a:gd name="connsiteY1" fmla="*/ 117389 h 932935"/>
                <a:gd name="connsiteX2" fmla="*/ 148281 w 1909119"/>
                <a:gd name="connsiteY2" fmla="*/ 105032 h 932935"/>
                <a:gd name="connsiteX3" fmla="*/ 296562 w 1909119"/>
                <a:gd name="connsiteY3" fmla="*/ 123567 h 932935"/>
                <a:gd name="connsiteX4" fmla="*/ 438665 w 1909119"/>
                <a:gd name="connsiteY4" fmla="*/ 160637 h 932935"/>
                <a:gd name="connsiteX5" fmla="*/ 543697 w 1909119"/>
                <a:gd name="connsiteY5" fmla="*/ 203886 h 932935"/>
                <a:gd name="connsiteX6" fmla="*/ 654908 w 1909119"/>
                <a:gd name="connsiteY6" fmla="*/ 148281 h 932935"/>
                <a:gd name="connsiteX7" fmla="*/ 840259 w 1909119"/>
                <a:gd name="connsiteY7" fmla="*/ 86497 h 932935"/>
                <a:gd name="connsiteX8" fmla="*/ 1000897 w 1909119"/>
                <a:gd name="connsiteY8" fmla="*/ 55605 h 932935"/>
                <a:gd name="connsiteX9" fmla="*/ 1192427 w 1909119"/>
                <a:gd name="connsiteY9" fmla="*/ 18535 h 932935"/>
                <a:gd name="connsiteX10" fmla="*/ 1451919 w 1909119"/>
                <a:gd name="connsiteY10" fmla="*/ 0 h 932935"/>
                <a:gd name="connsiteX11" fmla="*/ 1655805 w 1909119"/>
                <a:gd name="connsiteY11" fmla="*/ 12356 h 932935"/>
                <a:gd name="connsiteX12" fmla="*/ 1847335 w 1909119"/>
                <a:gd name="connsiteY12" fmla="*/ 30891 h 932935"/>
                <a:gd name="connsiteX13" fmla="*/ 1909119 w 1909119"/>
                <a:gd name="connsiteY13" fmla="*/ 30891 h 932935"/>
                <a:gd name="connsiteX14" fmla="*/ 1810265 w 1909119"/>
                <a:gd name="connsiteY14" fmla="*/ 846437 h 932935"/>
                <a:gd name="connsiteX15" fmla="*/ 1421027 w 1909119"/>
                <a:gd name="connsiteY15" fmla="*/ 784654 h 932935"/>
                <a:gd name="connsiteX16" fmla="*/ 1229497 w 1909119"/>
                <a:gd name="connsiteY16" fmla="*/ 797010 h 932935"/>
                <a:gd name="connsiteX17" fmla="*/ 1081216 w 1909119"/>
                <a:gd name="connsiteY17" fmla="*/ 797010 h 932935"/>
                <a:gd name="connsiteX18" fmla="*/ 908221 w 1909119"/>
                <a:gd name="connsiteY18" fmla="*/ 827902 h 932935"/>
                <a:gd name="connsiteX19" fmla="*/ 753762 w 1909119"/>
                <a:gd name="connsiteY19" fmla="*/ 883508 h 932935"/>
                <a:gd name="connsiteX20" fmla="*/ 648730 w 1909119"/>
                <a:gd name="connsiteY20" fmla="*/ 932935 h 932935"/>
                <a:gd name="connsiteX21" fmla="*/ 537519 w 1909119"/>
                <a:gd name="connsiteY21" fmla="*/ 889686 h 932935"/>
                <a:gd name="connsiteX22" fmla="*/ 284205 w 1909119"/>
                <a:gd name="connsiteY22" fmla="*/ 871151 h 932935"/>
                <a:gd name="connsiteX23" fmla="*/ 154459 w 1909119"/>
                <a:gd name="connsiteY23" fmla="*/ 889686 h 932935"/>
                <a:gd name="connsiteX24" fmla="*/ 0 w 1909119"/>
                <a:gd name="connsiteY24" fmla="*/ 926756 h 93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9119" h="932935">
                  <a:moveTo>
                    <a:pt x="0" y="926756"/>
                  </a:moveTo>
                  <a:lnTo>
                    <a:pt x="0" y="117389"/>
                  </a:lnTo>
                  <a:lnTo>
                    <a:pt x="148281" y="105032"/>
                  </a:lnTo>
                  <a:lnTo>
                    <a:pt x="296562" y="123567"/>
                  </a:lnTo>
                  <a:lnTo>
                    <a:pt x="438665" y="160637"/>
                  </a:lnTo>
                  <a:lnTo>
                    <a:pt x="543697" y="203886"/>
                  </a:lnTo>
                  <a:lnTo>
                    <a:pt x="654908" y="148281"/>
                  </a:lnTo>
                  <a:lnTo>
                    <a:pt x="840259" y="86497"/>
                  </a:lnTo>
                  <a:lnTo>
                    <a:pt x="1000897" y="55605"/>
                  </a:lnTo>
                  <a:lnTo>
                    <a:pt x="1192427" y="18535"/>
                  </a:lnTo>
                  <a:lnTo>
                    <a:pt x="1451919" y="0"/>
                  </a:lnTo>
                  <a:lnTo>
                    <a:pt x="1655805" y="12356"/>
                  </a:lnTo>
                  <a:lnTo>
                    <a:pt x="1847335" y="30891"/>
                  </a:lnTo>
                  <a:lnTo>
                    <a:pt x="1909119" y="30891"/>
                  </a:lnTo>
                  <a:lnTo>
                    <a:pt x="1810265" y="846437"/>
                  </a:lnTo>
                  <a:lnTo>
                    <a:pt x="1421027" y="784654"/>
                  </a:lnTo>
                  <a:lnTo>
                    <a:pt x="1229497" y="797010"/>
                  </a:lnTo>
                  <a:lnTo>
                    <a:pt x="1081216" y="797010"/>
                  </a:lnTo>
                  <a:lnTo>
                    <a:pt x="908221" y="827902"/>
                  </a:lnTo>
                  <a:lnTo>
                    <a:pt x="753762" y="883508"/>
                  </a:lnTo>
                  <a:lnTo>
                    <a:pt x="648730" y="932935"/>
                  </a:lnTo>
                  <a:lnTo>
                    <a:pt x="537519" y="889686"/>
                  </a:lnTo>
                  <a:lnTo>
                    <a:pt x="284205" y="871151"/>
                  </a:lnTo>
                  <a:lnTo>
                    <a:pt x="154459" y="889686"/>
                  </a:lnTo>
                  <a:lnTo>
                    <a:pt x="0" y="926756"/>
                  </a:lnTo>
                  <a:close/>
                </a:path>
              </a:pathLst>
            </a:custGeom>
            <a:solidFill>
              <a:srgbClr val="456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56A2C"/>
                </a:solidFill>
              </a:endParaRPr>
            </a:p>
          </p:txBody>
        </p:sp>
        <p:sp>
          <p:nvSpPr>
            <p:cNvPr id="53" name="Rectangle 52"/>
            <p:cNvSpPr/>
            <p:nvPr/>
          </p:nvSpPr>
          <p:spPr>
            <a:xfrm>
              <a:off x="2267744" y="3219822"/>
              <a:ext cx="1296144" cy="864096"/>
            </a:xfrm>
            <a:prstGeom prst="rect">
              <a:avLst/>
            </a:prstGeom>
            <a:noFill/>
          </p:spPr>
          <p:txBody>
            <a:bodyPr wrap="none" lIns="91440" tIns="45720" rIns="91440" bIns="45720">
              <a:prstTxWarp prst="textArchUp">
                <a:avLst>
                  <a:gd name="adj" fmla="val 6915246"/>
                </a:avLst>
              </a:prstTxWarp>
              <a:spAutoFit/>
            </a:bodyPr>
            <a:lstStyle/>
            <a:p>
              <a:pPr algn="ctr"/>
              <a:r>
                <a:rPr lang="en-US" sz="3500" b="1">
                  <a:ln w="12700">
                    <a:noFill/>
                    <a:prstDash val="solid"/>
                  </a:ln>
                  <a:solidFill>
                    <a:schemeClr val="bg1"/>
                  </a:solidFill>
                  <a:effectLst>
                    <a:outerShdw blurRad="41275" dist="20320" dir="1800000" algn="tl" rotWithShape="0">
                      <a:srgbClr val="000000">
                        <a:alpha val="40000"/>
                      </a:srgbClr>
                    </a:outerShdw>
                  </a:effectLst>
                  <a:latin typeface="Arial" pitchFamily="34" charset="0"/>
                  <a:cs typeface="Arial" pitchFamily="34" charset="0"/>
                </a:rPr>
                <a:t>Bài 18</a:t>
              </a:r>
            </a:p>
          </p:txBody>
        </p:sp>
      </p:grpSp>
      <p:sp>
        <p:nvSpPr>
          <p:cNvPr id="29"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D5E9C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5" name="Rectangle 4"/>
          <p:cNvSpPr/>
          <p:nvPr/>
        </p:nvSpPr>
        <p:spPr>
          <a:xfrm>
            <a:off x="1115616" y="2257225"/>
            <a:ext cx="4643670" cy="2764539"/>
          </a:xfrm>
          <a:prstGeom prst="rect">
            <a:avLst/>
          </a:prstGeom>
          <a:solidFill>
            <a:srgbClr val="FFFFCC"/>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2" name="Rectangle 21"/>
          <p:cNvSpPr/>
          <p:nvPr/>
        </p:nvSpPr>
        <p:spPr>
          <a:xfrm>
            <a:off x="5940157" y="939817"/>
            <a:ext cx="3150499" cy="4080209"/>
          </a:xfrm>
          <a:prstGeom prst="rect">
            <a:avLst/>
          </a:prstGeom>
          <a:solidFill>
            <a:schemeClr val="accent4">
              <a:lumMod val="20000"/>
              <a:lumOff val="80000"/>
            </a:schemeClr>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3" name="Text Box 2"/>
          <p:cNvSpPr txBox="1">
            <a:spLocks noChangeArrowheads="1"/>
          </p:cNvSpPr>
          <p:nvPr/>
        </p:nvSpPr>
        <p:spPr bwMode="auto">
          <a:xfrm>
            <a:off x="1187624" y="1031716"/>
            <a:ext cx="4608512" cy="1107986"/>
          </a:xfrm>
          <a:prstGeom prst="rect">
            <a:avLst/>
          </a:prstGeom>
          <a:noFill/>
          <a:ln w="9525">
            <a:noFill/>
            <a:miter lim="800000"/>
            <a:headEnd/>
            <a:tailEnd/>
          </a:ln>
          <a:effectLst/>
        </p:spPr>
        <p:txBody>
          <a:bodyPr wrap="square" lIns="91430" tIns="45715" rIns="91430" bIns="45715">
            <a:spAutoFit/>
          </a:bodyPr>
          <a:lstStyle/>
          <a:p>
            <a:pPr algn="l">
              <a:spcBef>
                <a:spcPct val="50000"/>
              </a:spcBef>
            </a:pPr>
            <a:r>
              <a:rPr lang="nl-NL" sz="2200" b="1">
                <a:solidFill>
                  <a:srgbClr val="800000"/>
                </a:solidFill>
                <a:latin typeface="Arial" pitchFamily="34" charset="0"/>
                <a:cs typeface="Arial" pitchFamily="34" charset="0"/>
              </a:rPr>
              <a:t>Bài 18: </a:t>
            </a:r>
            <a:r>
              <a:rPr lang="nl-NL" sz="2200" b="1" i="1">
                <a:solidFill>
                  <a:srgbClr val="00589A"/>
                </a:solidFill>
                <a:latin typeface="Arial" pitchFamily="34" charset="0"/>
                <a:cs typeface="Arial" pitchFamily="34" charset="0"/>
              </a:rPr>
              <a:t>Luyện viết đoạn: </a:t>
            </a:r>
            <a:r>
              <a:rPr lang="nl-NL" sz="2200" b="1">
                <a:solidFill>
                  <a:srgbClr val="800000"/>
                </a:solidFill>
                <a:latin typeface="Arial" pitchFamily="34" charset="0"/>
                <a:cs typeface="Arial" pitchFamily="34" charset="0"/>
              </a:rPr>
              <a:t>Giới thiệu đồ dùng học tập  </a:t>
            </a:r>
            <a:r>
              <a:rPr lang="en-US" sz="2200">
                <a:latin typeface="Arial" pitchFamily="34" charset="0"/>
                <a:cs typeface="Arial" pitchFamily="34" charset="0"/>
              </a:rPr>
              <a:t>Tiết 4 (trang  83 sgk TV 2)</a:t>
            </a:r>
            <a:endParaRPr lang="vi-VN" sz="2200">
              <a:latin typeface="Arial" pitchFamily="34" charset="0"/>
              <a:cs typeface="Arial" pitchFamily="34" charset="0"/>
            </a:endParaRPr>
          </a:p>
        </p:txBody>
      </p:sp>
      <p:sp>
        <p:nvSpPr>
          <p:cNvPr id="24" name="Text Box 11"/>
          <p:cNvSpPr txBox="1">
            <a:spLocks noChangeArrowheads="1"/>
          </p:cNvSpPr>
          <p:nvPr/>
        </p:nvSpPr>
        <p:spPr bwMode="auto">
          <a:xfrm>
            <a:off x="1061864" y="2257225"/>
            <a:ext cx="4464496" cy="2862312"/>
          </a:xfrm>
          <a:prstGeom prst="rect">
            <a:avLst/>
          </a:prstGeom>
          <a:noFill/>
          <a:ln>
            <a:noFill/>
          </a:ln>
          <a:effectLst/>
        </p:spPr>
        <p:txBody>
          <a:bodyPr wrap="square" lIns="91430" tIns="45715" rIns="91430" bIns="45715">
            <a:spAutoFit/>
          </a:bodyPr>
          <a:lstStyle/>
          <a:p>
            <a:pPr marL="342900" indent="-342900" algn="just">
              <a:lnSpc>
                <a:spcPct val="150000"/>
              </a:lnSpc>
              <a:buFontTx/>
              <a:buChar char="-"/>
            </a:pPr>
            <a:r>
              <a:rPr lang="en-US" sz="2000" b="1">
                <a:latin typeface="Arial (Body)"/>
              </a:rPr>
              <a:t>Biết giới thiệu được một đồ dùng học tập quen thuộc.</a:t>
            </a:r>
            <a:endParaRPr lang="vi-VN" sz="2000" b="1">
              <a:latin typeface="Arial (Body)"/>
            </a:endParaRPr>
          </a:p>
          <a:p>
            <a:pPr marL="342900" indent="-342900" algn="just">
              <a:lnSpc>
                <a:spcPct val="150000"/>
              </a:lnSpc>
              <a:buFontTx/>
              <a:buChar char="-"/>
            </a:pPr>
            <a:r>
              <a:rPr lang="vi-VN" sz="2000" b="1">
                <a:latin typeface="Arial (Body)"/>
              </a:rPr>
              <a:t>Biết viết đoạn văn giới thiệu về một đồ dùng học tập.</a:t>
            </a:r>
            <a:endParaRPr lang="en-US" sz="2000" b="1">
              <a:latin typeface="Arial (Body)"/>
            </a:endParaRPr>
          </a:p>
          <a:p>
            <a:pPr algn="just">
              <a:lnSpc>
                <a:spcPct val="150000"/>
              </a:lnSpc>
            </a:pPr>
            <a:r>
              <a:rPr lang="en-US" sz="2000" b="1">
                <a:latin typeface="Arial (Body)"/>
              </a:rPr>
              <a:t>- Biết trao đổi về  đoạn văn vừa viết.</a:t>
            </a:r>
          </a:p>
        </p:txBody>
      </p:sp>
      <p:pic>
        <p:nvPicPr>
          <p:cNvPr id="40962" name="Picture 2" descr="C:\Users\Administrator\Application Data\Zamaan's Software\psc\screensh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046922"/>
            <a:ext cx="2839768" cy="397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8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1000"/>
                                        <p:tgtEl>
                                          <p:spTgt spid="23"/>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right)">
                                      <p:cBhvr>
                                        <p:cTn id="25" dur="500"/>
                                        <p:tgtEl>
                                          <p:spTgt spid="2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6" presetClass="entr" presetSubtype="32" fill="hold" nodeType="withEffect">
                                  <p:stCondLst>
                                    <p:cond delay="0"/>
                                  </p:stCondLst>
                                  <p:childTnLst>
                                    <p:set>
                                      <p:cBhvr>
                                        <p:cTn id="30" dur="1" fill="hold">
                                          <p:stCondLst>
                                            <p:cond delay="0"/>
                                          </p:stCondLst>
                                        </p:cTn>
                                        <p:tgtEl>
                                          <p:spTgt spid="40962"/>
                                        </p:tgtEl>
                                        <p:attrNameLst>
                                          <p:attrName>style.visibility</p:attrName>
                                        </p:attrNameLst>
                                      </p:cBhvr>
                                      <p:to>
                                        <p:strVal val="visible"/>
                                      </p:to>
                                    </p:set>
                                    <p:animEffect transition="in" filter="circle(out)">
                                      <p:cBhvr>
                                        <p:cTn id="31" dur="1000"/>
                                        <p:tgtEl>
                                          <p:spTgt spid="4096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xEl>
                                              <p:pRg st="0" end="0"/>
                                            </p:txEl>
                                          </p:spTgt>
                                        </p:tgtEl>
                                        <p:attrNameLst>
                                          <p:attrName>style.visibility</p:attrName>
                                        </p:attrNameLst>
                                      </p:cBhvr>
                                      <p:to>
                                        <p:strVal val="visible"/>
                                      </p:to>
                                    </p:set>
                                    <p:animEffect transition="in" filter="wipe(left)">
                                      <p:cBhvr>
                                        <p:cTn id="36" dur="500"/>
                                        <p:tgtEl>
                                          <p:spTgt spid="24">
                                            <p:txEl>
                                              <p:pRg st="0" end="0"/>
                                            </p:txEl>
                                          </p:spTgt>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righ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4">
                                            <p:txEl>
                                              <p:pRg st="1" end="1"/>
                                            </p:txEl>
                                          </p:spTgt>
                                        </p:tgtEl>
                                        <p:attrNameLst>
                                          <p:attrName>style.visibility</p:attrName>
                                        </p:attrNameLst>
                                      </p:cBhvr>
                                      <p:to>
                                        <p:strVal val="visible"/>
                                      </p:to>
                                    </p:set>
                                    <p:animEffect transition="in" filter="wipe(left)">
                                      <p:cBhvr>
                                        <p:cTn id="44" dur="500"/>
                                        <p:tgtEl>
                                          <p:spTgt spid="2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4">
                                            <p:txEl>
                                              <p:pRg st="2" end="2"/>
                                            </p:txEl>
                                          </p:spTgt>
                                        </p:tgtEl>
                                        <p:attrNameLst>
                                          <p:attrName>style.visibility</p:attrName>
                                        </p:attrNameLst>
                                      </p:cBhvr>
                                      <p:to>
                                        <p:strVal val="visible"/>
                                      </p:to>
                                    </p:set>
                                    <p:animEffect transition="in" filter="wipe(left)">
                                      <p:cBhvr>
                                        <p:cTn id="49"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animBg="1"/>
      <p:bldP spid="29" grpId="0" animBg="1"/>
      <p:bldP spid="5" grpId="0" animBg="1"/>
      <p:bldP spid="22" grpId="0" animBg="1"/>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简约亲子活动教育PPT模板"/>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43981</TotalTime>
  <Words>1224</Words>
  <Application>Microsoft Office PowerPoint</Application>
  <PresentationFormat>On-screen Show (16:9)</PresentationFormat>
  <Paragraphs>185</Paragraphs>
  <Slides>28</Slides>
  <Notes>23</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28</vt:i4>
      </vt:variant>
    </vt:vector>
  </HeadingPairs>
  <TitlesOfParts>
    <vt:vector size="47" baseType="lpstr">
      <vt:lpstr>Microsoft YaHei</vt:lpstr>
      <vt:lpstr>宋体</vt:lpstr>
      <vt:lpstr>Arial</vt:lpstr>
      <vt:lpstr>Arial (Body)</vt:lpstr>
      <vt:lpstr>Arial Rounded MT Bold</vt:lpstr>
      <vt:lpstr>Calibri</vt:lpstr>
      <vt:lpstr>Calibri Light</vt:lpstr>
      <vt:lpstr>等线</vt:lpstr>
      <vt:lpstr>HP001 5H</vt:lpstr>
      <vt:lpstr>Times New Roman</vt:lpstr>
      <vt:lpstr>UTM Avo</vt:lpstr>
      <vt:lpstr>UTM Cookies</vt:lpstr>
      <vt:lpstr>Wingdings</vt:lpstr>
      <vt:lpstr>自定义设计方案</vt:lpstr>
      <vt:lpstr>1_自定义设计方案</vt:lpstr>
      <vt:lpstr>2_自定义设计方案</vt:lpstr>
      <vt:lpstr>1_Default Design</vt:lpstr>
      <vt:lpstr>3_自定义设计方案</vt:lpstr>
      <vt:lpstr>4_自定义设计方案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卡通简约亲子活动教育PPT模板</dc:title>
  <dc:creator>Http://Dian1.taobao.com</dc:creator>
  <dc:description>Http://Dian1.taobao.com</dc:description>
  <cp:lastModifiedBy>Admin</cp:lastModifiedBy>
  <cp:revision>1042</cp:revision>
  <dcterms:created xsi:type="dcterms:W3CDTF">2015-04-15T03:07:00Z</dcterms:created>
  <dcterms:modified xsi:type="dcterms:W3CDTF">2024-03-24T14:33:23Z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