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80" r:id="rId2"/>
    <p:sldId id="373" r:id="rId3"/>
    <p:sldId id="366" r:id="rId4"/>
    <p:sldId id="374" r:id="rId5"/>
    <p:sldId id="375" r:id="rId6"/>
    <p:sldId id="376" r:id="rId7"/>
    <p:sldId id="377" r:id="rId8"/>
    <p:sldId id="3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EB8D-D777-490D-A073-287F49C7EA5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1824A-BD2D-4F7D-8802-516939BE9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084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14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6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887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6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5636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1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2760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04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43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8373515" y="6501169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2342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E36476-C6B2-4CE7-B38F-AD948DD7B8BB}"/>
              </a:ext>
            </a:extLst>
          </p:cNvPr>
          <p:cNvGrpSpPr/>
          <p:nvPr/>
        </p:nvGrpSpPr>
        <p:grpSpPr>
          <a:xfrm>
            <a:off x="3049690" y="1854425"/>
            <a:ext cx="6856177" cy="4485392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53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5867" b="1" kern="0" dirty="0">
                    <a:solidFill>
                      <a:srgbClr val="17479D"/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VIẾT</a:t>
                </a:r>
                <a:endParaRPr lang="en-US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3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733" b="1" kern="0">
                    <a:solidFill>
                      <a:srgbClr val="FFAB40">
                        <a:lumMod val="50000"/>
                      </a:srgbClr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endParaRPr lang="en-US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32CD27B-405B-4FA6-A0CD-EB72650D9B94}"/>
              </a:ext>
            </a:extLst>
          </p:cNvPr>
          <p:cNvGrpSpPr/>
          <p:nvPr/>
        </p:nvGrpSpPr>
        <p:grpSpPr>
          <a:xfrm>
            <a:off x="1868291" y="863045"/>
            <a:ext cx="2185396" cy="815636"/>
            <a:chOff x="343943" y="617893"/>
            <a:chExt cx="1639047" cy="6117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3F6501E-3F06-456E-BBAA-9BFED4D0B40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B13970F-3304-4506-B624-0E4B04D21059}"/>
                </a:ext>
              </a:extLst>
            </p:cNvPr>
            <p:cNvSpPr txBox="1"/>
            <p:nvPr/>
          </p:nvSpPr>
          <p:spPr>
            <a:xfrm>
              <a:off x="343943" y="637198"/>
              <a:ext cx="1613647" cy="59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533" kern="0" dirty="0">
                  <a:solidFill>
                    <a:srgbClr val="FFAB40"/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18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9D2BEE-5B27-4F3D-8B04-C9BB7894931A}"/>
              </a:ext>
            </a:extLst>
          </p:cNvPr>
          <p:cNvSpPr txBox="1"/>
          <p:nvPr/>
        </p:nvSpPr>
        <p:spPr>
          <a:xfrm>
            <a:off x="4019820" y="801489"/>
            <a:ext cx="607043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5333" kern="0" dirty="0">
                <a:solidFill>
                  <a:srgbClr val="FF0000"/>
                </a:solidFill>
                <a:latin typeface="UTM Cookies" panose="02040603050506020204" pitchFamily="18" charset="0"/>
                <a:cs typeface="Arial"/>
                <a:sym typeface="Arial"/>
              </a:rPr>
              <a:t>THƯ VIỆN BIẾT 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3A7584-38C5-482D-9DF5-159FBD9DCC21}"/>
              </a:ext>
            </a:extLst>
          </p:cNvPr>
          <p:cNvSpPr txBox="1"/>
          <p:nvPr/>
        </p:nvSpPr>
        <p:spPr>
          <a:xfrm>
            <a:off x="3774891" y="655065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37711C-E41B-46FB-A095-7B94ED9472F2}"/>
              </a:ext>
            </a:extLst>
          </p:cNvPr>
          <p:cNvSpPr txBox="1"/>
          <p:nvPr/>
        </p:nvSpPr>
        <p:spPr>
          <a:xfrm>
            <a:off x="4491563" y="1586051"/>
            <a:ext cx="415690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THƯ VIỆN BIẾT ĐI</a:t>
            </a:r>
            <a:endParaRPr lang="x-none" sz="3733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0E5D57-B085-45EF-9AE6-8A6E4EC6EB07}"/>
              </a:ext>
            </a:extLst>
          </p:cNvPr>
          <p:cNvSpPr txBox="1"/>
          <p:nvPr/>
        </p:nvSpPr>
        <p:spPr>
          <a:xfrm>
            <a:off x="3348535" y="3479929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Nghe - viết. 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13" y="3675786"/>
            <a:ext cx="406360" cy="3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93" y="4580488"/>
            <a:ext cx="384000" cy="38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5B7BC-2B69-4979-B336-F2D181D6651C}"/>
              </a:ext>
            </a:extLst>
          </p:cNvPr>
          <p:cNvSpPr txBox="1"/>
          <p:nvPr/>
        </p:nvSpPr>
        <p:spPr>
          <a:xfrm>
            <a:off x="3348535" y="4353160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tập: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B00C18-58B7-442C-9D08-42F5D618E510}"/>
              </a:ext>
            </a:extLst>
          </p:cNvPr>
          <p:cNvSpPr txBox="1"/>
          <p:nvPr/>
        </p:nvSpPr>
        <p:spPr>
          <a:xfrm>
            <a:off x="3348535" y="5171135"/>
            <a:ext cx="8437308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Bài tập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lang="en-US" sz="2667" b="1" kern="0" dirty="0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endParaRPr lang="vi-VN" sz="2667" kern="0" dirty="0">
              <a:solidFill>
                <a:srgbClr val="FFAB40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3" y="5377239"/>
            <a:ext cx="384000" cy="38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724956-A70F-483B-9B5C-06C9A1C8C4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295" y="345097"/>
            <a:ext cx="2888825" cy="296642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AE0AAD-CBF8-4B1D-B52F-330D488259C5}"/>
              </a:ext>
            </a:extLst>
          </p:cNvPr>
          <p:cNvSpPr txBox="1"/>
          <p:nvPr/>
        </p:nvSpPr>
        <p:spPr>
          <a:xfrm>
            <a:off x="2621871" y="1032962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b="1" kern="0" dirty="0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7446B"/>
                </a:solidFill>
                <a:latin typeface="UTM Avo" panose="02040603050506020204" pitchFamily="18" charset="0"/>
                <a:cs typeface="Arial"/>
                <a:sym typeface="Arial"/>
              </a:rPr>
              <a:t>đi</a:t>
            </a:r>
            <a:endParaRPr lang="en-US" sz="2667" b="1" kern="0" dirty="0">
              <a:solidFill>
                <a:srgbClr val="F7446B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5E91B3-8173-459E-9C9F-1819B62621FD}"/>
              </a:ext>
            </a:extLst>
          </p:cNvPr>
          <p:cNvSpPr txBox="1"/>
          <p:nvPr/>
        </p:nvSpPr>
        <p:spPr>
          <a:xfrm>
            <a:off x="1719674" y="1565466"/>
            <a:ext cx="8508625" cy="369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591"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Phần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Lan,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trăm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“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di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”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chiếc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cũ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chạy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khắp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phố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Ở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châu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Phi,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thủ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đặt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lưng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Nhờ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cuốn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băng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895480" y="2159995"/>
            <a:ext cx="13584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2060453" y="3342164"/>
            <a:ext cx="14209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>
            <a:extLst>
              <a:ext uri="{FF2B5EF4-FFF2-40B4-BE49-F238E27FC236}">
                <a16:creationId xmlns:a16="http://schemas.microsoft.com/office/drawing/2014/main" xmlns="" id="{51A2B9C2-B28E-4E7C-BD68-6638C9A65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1" y="6336306"/>
            <a:ext cx="12240684" cy="644692"/>
          </a:xfrm>
          <a:prstGeom prst="rect">
            <a:avLst/>
          </a:prstGeom>
          <a:gradFill rotWithShape="1">
            <a:gsLst>
              <a:gs pos="0">
                <a:srgbClr val="2F0018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1218930"/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8B4FC0D-F8D0-4BD2-81B5-F3C8D39BD4A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xmlns="" id="{FD236185-38BA-4DC4-9E12-5B8308972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xmlns="" id="{ACA3FDDD-8E88-4E16-89E8-6EE38939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2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24CD4229-8756-494D-B1CD-F526011DE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:\USB__Data\logo_tieuhocvn.jpg">
              <a:extLst>
                <a:ext uri="{FF2B5EF4-FFF2-40B4-BE49-F238E27FC236}">
                  <a16:creationId xmlns:a16="http://schemas.microsoft.com/office/drawing/2014/main" xmlns="" id="{03388F7E-BF61-4404-8333-90C450BAF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AE41693-C1FE-45CA-A95F-4AF88FADAA1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F73453E-9285-4A29-A27A-9931BCCDC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25" y="1062485"/>
            <a:ext cx="483758" cy="4571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D816BA-72ED-45AE-83AD-26E78791BF92}"/>
              </a:ext>
            </a:extLst>
          </p:cNvPr>
          <p:cNvSpPr txBox="1"/>
          <p:nvPr/>
        </p:nvSpPr>
        <p:spPr>
          <a:xfrm>
            <a:off x="2518782" y="683024"/>
            <a:ext cx="7154436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khó</a:t>
            </a:r>
            <a:endParaRPr lang="en-US" sz="3200" b="1" kern="0" dirty="0">
              <a:solidFill>
                <a:srgbClr val="FF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B4960D5-5630-4359-9B56-9A2DD5BAFE59}"/>
              </a:ext>
            </a:extLst>
          </p:cNvPr>
          <p:cNvSpPr/>
          <p:nvPr/>
        </p:nvSpPr>
        <p:spPr>
          <a:xfrm>
            <a:off x="2672317" y="1858347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di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động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88E14C-BA0E-448F-AF74-D681230D3EE5}"/>
              </a:ext>
            </a:extLst>
          </p:cNvPr>
          <p:cNvSpPr/>
          <p:nvPr/>
        </p:nvSpPr>
        <p:spPr>
          <a:xfrm>
            <a:off x="2672317" y="2642939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lạc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đà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7EB5917-C3B5-4B7A-B360-C5EAF785B1DF}"/>
              </a:ext>
            </a:extLst>
          </p:cNvPr>
          <p:cNvSpPr/>
          <p:nvPr/>
        </p:nvSpPr>
        <p:spPr>
          <a:xfrm>
            <a:off x="2672317" y="215378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BB7FA7-16C8-4F7D-800E-6FFD631A218A}"/>
              </a:ext>
            </a:extLst>
          </p:cNvPr>
          <p:cNvSpPr/>
          <p:nvPr/>
        </p:nvSpPr>
        <p:spPr>
          <a:xfrm>
            <a:off x="2672317" y="2924995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91AD96-807A-4CE3-B2D2-E4B10B756027}"/>
              </a:ext>
            </a:extLst>
          </p:cNvPr>
          <p:cNvSpPr/>
          <p:nvPr/>
        </p:nvSpPr>
        <p:spPr>
          <a:xfrm>
            <a:off x="2672317" y="3429000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sa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mạc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CC74A7A-9B4B-440B-9739-C98AC9542DF7}"/>
              </a:ext>
            </a:extLst>
          </p:cNvPr>
          <p:cNvSpPr/>
          <p:nvPr/>
        </p:nvSpPr>
        <p:spPr>
          <a:xfrm>
            <a:off x="2672317" y="3745112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9C79DA-4076-47B4-BC6B-6A3B73F99E77}"/>
              </a:ext>
            </a:extLst>
          </p:cNvPr>
          <p:cNvSpPr/>
          <p:nvPr/>
        </p:nvSpPr>
        <p:spPr>
          <a:xfrm>
            <a:off x="2672317" y="4215061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xe</a:t>
            </a:r>
            <a:r>
              <a:rPr lang="en-US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buýt</a:t>
            </a:r>
            <a:endParaRPr lang="vi-VN"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9504D02-6D73-4880-AFB2-9323434F5EED}"/>
              </a:ext>
            </a:extLst>
          </p:cNvPr>
          <p:cNvSpPr/>
          <p:nvPr/>
        </p:nvSpPr>
        <p:spPr>
          <a:xfrm>
            <a:off x="2672317" y="4531173"/>
            <a:ext cx="311888" cy="3118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" panose="020B0604020202020204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708DEBC-21CD-4610-8CAA-FA1718C9742B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xmlns="" id="{34F3E567-BD78-411C-96B1-1A308A44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xmlns="" id="{4D8D124D-75E2-4756-84F4-9FE6B1A50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6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B5352186-E6E1-482C-BC54-84BA72E54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:\USB__Data\logo_tieuhocvn.jpg">
              <a:extLst>
                <a:ext uri="{FF2B5EF4-FFF2-40B4-BE49-F238E27FC236}">
                  <a16:creationId xmlns:a16="http://schemas.microsoft.com/office/drawing/2014/main" xmlns="" id="{135AE964-E9B6-48DA-83DF-0B962F356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49698DC-D1CF-4759-B58E-B5B3C7E64A96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9" name="Text Box 19">
            <a:extLst>
              <a:ext uri="{FF2B5EF4-FFF2-40B4-BE49-F238E27FC236}">
                <a16:creationId xmlns:a16="http://schemas.microsoft.com/office/drawing/2014/main" xmlns="" id="{C049DF2B-64E3-47DE-93DE-9DC4D76FD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A7D3FA-63F6-4CE2-BA9B-2DEDAEA06784}"/>
              </a:ext>
            </a:extLst>
          </p:cNvPr>
          <p:cNvSpPr txBox="1"/>
          <p:nvPr/>
        </p:nvSpPr>
        <p:spPr>
          <a:xfrm>
            <a:off x="2518778" y="1846961"/>
            <a:ext cx="7154436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133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lang="en-US" sz="2133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8ACF2B-7E4C-47C9-9E0C-BBC97E7E1001}"/>
              </a:ext>
            </a:extLst>
          </p:cNvPr>
          <p:cNvSpPr txBox="1"/>
          <p:nvPr/>
        </p:nvSpPr>
        <p:spPr>
          <a:xfrm>
            <a:off x="2518775" y="730882"/>
            <a:ext cx="7154436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42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7D58C9F-57AD-4E79-B254-12418C944049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xmlns="" id="{42C73E28-37AB-4D3E-8598-88F05FFF4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xmlns="" id="{027BDCF7-96B6-43DF-93C6-93F5570A1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8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E6FA5D18-913F-4474-8C28-DA314B3F88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I:\USB__Data\logo_tieuhocvn.jpg">
              <a:extLst>
                <a:ext uri="{FF2B5EF4-FFF2-40B4-BE49-F238E27FC236}">
                  <a16:creationId xmlns:a16="http://schemas.microsoft.com/office/drawing/2014/main" xmlns="" id="{A4361BD5-C80F-4CE6-A719-AD9AB0C5E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8288414-256F-4FA8-8A42-CE6D53C58217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1" name="Text Box 19">
            <a:extLst>
              <a:ext uri="{FF2B5EF4-FFF2-40B4-BE49-F238E27FC236}">
                <a16:creationId xmlns:a16="http://schemas.microsoft.com/office/drawing/2014/main" xmlns="" id="{54A4197D-336C-4D53-A586-01AFDF238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6" y="868904"/>
            <a:ext cx="469457" cy="469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98B22-2F06-4051-B19A-644326BE8E9E}"/>
              </a:ext>
            </a:extLst>
          </p:cNvPr>
          <p:cNvSpPr txBox="1"/>
          <p:nvPr/>
        </p:nvSpPr>
        <p:spPr>
          <a:xfrm>
            <a:off x="2896710" y="815469"/>
            <a:ext cx="3383676" cy="62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Tìm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2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ngữ</a:t>
            </a:r>
            <a:r>
              <a:rPr lang="en-US" sz="26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:</a:t>
            </a:r>
            <a:endParaRPr lang="vi-VN" sz="2667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225638-AAFB-4D73-9A5C-F5A67791C155}"/>
              </a:ext>
            </a:extLst>
          </p:cNvPr>
          <p:cNvSpPr txBox="1"/>
          <p:nvPr/>
        </p:nvSpPr>
        <p:spPr>
          <a:xfrm>
            <a:off x="2305396" y="1565201"/>
            <a:ext cx="5963137" cy="2467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d.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 typeface="Arial"/>
              <a:buAutoNum type="alphaLcPeriod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Chứa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bắt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đầu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xmlns="" id="{519C805B-EE0F-408D-86CB-F48A6C14950B}"/>
              </a:ext>
            </a:extLst>
          </p:cNvPr>
          <p:cNvSpPr/>
          <p:nvPr/>
        </p:nvSpPr>
        <p:spPr>
          <a:xfrm>
            <a:off x="2921324" y="2639361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dìu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dắt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4C31C016-39F4-4E62-A429-A695B79C0CA9}"/>
              </a:ext>
            </a:extLst>
          </p:cNvPr>
          <p:cNvSpPr/>
          <p:nvPr/>
        </p:nvSpPr>
        <p:spPr>
          <a:xfrm>
            <a:off x="5322095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dặn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dò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xmlns="" id="{0FF438D2-2363-4013-B7C7-F14E7FDD86C5}"/>
              </a:ext>
            </a:extLst>
          </p:cNvPr>
          <p:cNvSpPr/>
          <p:nvPr/>
        </p:nvSpPr>
        <p:spPr>
          <a:xfrm>
            <a:off x="7877291" y="2639359"/>
            <a:ext cx="1565187" cy="5034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du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lịch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3804F5B5-793E-4E95-9ED4-1AD55B9B494E}"/>
              </a:ext>
            </a:extLst>
          </p:cNvPr>
          <p:cNvSpPr/>
          <p:nvPr/>
        </p:nvSpPr>
        <p:spPr>
          <a:xfrm>
            <a:off x="2882442" y="4478386"/>
            <a:ext cx="1604068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giúp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đỡ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CBD79627-7713-4400-A40C-9B54F1A9D538}"/>
              </a:ext>
            </a:extLst>
          </p:cNvPr>
          <p:cNvSpPr/>
          <p:nvPr/>
        </p:nvSpPr>
        <p:spPr>
          <a:xfrm>
            <a:off x="5283213" y="4478385"/>
            <a:ext cx="1565187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giữ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gìn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F49C3786-4211-4DCA-98CC-AFAD3A6274DD}"/>
              </a:ext>
            </a:extLst>
          </p:cNvPr>
          <p:cNvSpPr/>
          <p:nvPr/>
        </p:nvSpPr>
        <p:spPr>
          <a:xfrm>
            <a:off x="7838409" y="4478385"/>
            <a:ext cx="1888849" cy="50347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giảng</a:t>
            </a:r>
            <a:r>
              <a:rPr lang="en-US" sz="2667" kern="0" dirty="0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213054">
                    <a:lumMod val="50000"/>
                  </a:srgbClr>
                </a:solidFill>
                <a:latin typeface="UTM Avo" panose="02040603050506020204" pitchFamily="18" charset="0"/>
                <a:sym typeface="Arial"/>
              </a:rPr>
              <a:t>bài</a:t>
            </a:r>
            <a:endParaRPr lang="en-US" sz="2667" kern="0" dirty="0">
              <a:solidFill>
                <a:srgbClr val="213054">
                  <a:lumMod val="50000"/>
                </a:srgbClr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9BA2DA-0C9B-4E76-A609-967A8FAEA75D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xmlns="" id="{EE81F468-ADFD-4592-9699-373B02519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xmlns="" id="{8197CDFB-5D23-4396-A071-67F05CFC1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14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BC521806-C823-4040-95F7-3430F1505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:\USB__Data\logo_tieuhocvn.jpg">
              <a:extLst>
                <a:ext uri="{FF2B5EF4-FFF2-40B4-BE49-F238E27FC236}">
                  <a16:creationId xmlns:a16="http://schemas.microsoft.com/office/drawing/2014/main" xmlns="" id="{F73AAE4C-3730-4A23-A04C-ACF226CD6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7B65D3D4-0BED-414D-A98D-DA91305AE3AF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17" name="Text Box 19">
            <a:extLst>
              <a:ext uri="{FF2B5EF4-FFF2-40B4-BE49-F238E27FC236}">
                <a16:creationId xmlns:a16="http://schemas.microsoft.com/office/drawing/2014/main" xmlns="" id="{AE943E09-9FA7-419D-932B-AEBCCB73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A0BE70-8FD3-45A4-9F6A-76C26CE0AEEE}"/>
              </a:ext>
            </a:extLst>
          </p:cNvPr>
          <p:cNvSpPr/>
          <p:nvPr/>
        </p:nvSpPr>
        <p:spPr>
          <a:xfrm>
            <a:off x="2566276" y="1314917"/>
            <a:ext cx="625787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thay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ô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vuông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A79F18E-A501-4203-B144-06893924F7C6}"/>
              </a:ext>
            </a:extLst>
          </p:cNvPr>
          <p:cNvSpPr/>
          <p:nvPr/>
        </p:nvSpPr>
        <p:spPr>
          <a:xfrm>
            <a:off x="3514929" y="2124688"/>
            <a:ext cx="5279501" cy="3015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Phòng học </a:t>
            </a:r>
            <a:r>
              <a:rPr lang="en-US" sz="2533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        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 áo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Bọc   </a:t>
            </a:r>
            <a:r>
              <a:rPr lang="en-US" sz="2533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úng mình ở   </a:t>
            </a:r>
            <a:r>
              <a:rPr lang="en-US" sz="2533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ong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Cửa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sổ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iếc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túi</a:t>
            </a:r>
            <a:endParaRPr lang="en-US" sz="2533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    </a:t>
            </a:r>
            <a:r>
              <a:rPr lang="en-US" sz="2533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e          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ắn ngọn gió đông.</a:t>
            </a:r>
          </a:p>
          <a:p>
            <a:pPr algn="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en-US" sz="2533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Nguyễn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Lãm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533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Thắng</a:t>
            </a:r>
            <a:r>
              <a:rPr lang="en-US" sz="2533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)</a:t>
            </a:r>
            <a:endParaRPr lang="vi-VN" sz="25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142B382-2396-41D9-B6E9-910E87DD82C4}"/>
              </a:ext>
            </a:extLst>
          </p:cNvPr>
          <p:cNvGrpSpPr/>
          <p:nvPr/>
        </p:nvGrpSpPr>
        <p:grpSpPr>
          <a:xfrm>
            <a:off x="5387573" y="2173076"/>
            <a:ext cx="460864" cy="460864"/>
            <a:chOff x="7507111" y="2996098"/>
            <a:chExt cx="417689" cy="4176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D736DA9-0466-41CF-9187-F0FCEAC57F3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8770A281-A31C-4551-94D1-24FD1FFBA958}"/>
                </a:ext>
              </a:extLst>
            </p:cNvPr>
            <p:cNvCxnSpPr>
              <a:stCxn id="10" idx="0"/>
              <a:endCxn id="1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8EE5E64-7620-469B-B46E-BF3BB0098762}"/>
                </a:ext>
              </a:extLst>
            </p:cNvPr>
            <p:cNvCxnSpPr>
              <a:stCxn id="10" idx="3"/>
              <a:endCxn id="1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F64BA71E-05A8-4568-A5AD-FD06398A1B9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76AE94-74DE-4759-BBB9-33FDE0401416}"/>
              </a:ext>
            </a:extLst>
          </p:cNvPr>
          <p:cNvSpPr txBox="1"/>
          <p:nvPr/>
        </p:nvSpPr>
        <p:spPr>
          <a:xfrm>
            <a:off x="5387573" y="2197282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1CF00DF-1183-46A3-85A6-39E8A10CE0EB}"/>
              </a:ext>
            </a:extLst>
          </p:cNvPr>
          <p:cNvGrpSpPr/>
          <p:nvPr/>
        </p:nvGrpSpPr>
        <p:grpSpPr>
          <a:xfrm>
            <a:off x="4188364" y="2770683"/>
            <a:ext cx="460864" cy="460864"/>
            <a:chOff x="7507111" y="2996098"/>
            <a:chExt cx="417689" cy="417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0101207-A78C-4944-A005-A9DF7BB2EA6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AF575BD-D554-42AB-AB64-74C71D135019}"/>
                </a:ext>
              </a:extLst>
            </p:cNvPr>
            <p:cNvCxnSpPr>
              <a:stCxn id="16" idx="0"/>
              <a:endCxn id="1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7AA00EA3-C1BC-44C3-9D28-FDB0F3C54565}"/>
                </a:ext>
              </a:extLst>
            </p:cNvPr>
            <p:cNvCxnSpPr>
              <a:stCxn id="16" idx="3"/>
              <a:endCxn id="1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2E212001-F484-47BF-AA96-C9D9484811F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FC49ECB-B732-4F96-B159-B4FB4B933EEE}"/>
              </a:ext>
            </a:extLst>
          </p:cNvPr>
          <p:cNvGrpSpPr/>
          <p:nvPr/>
        </p:nvGrpSpPr>
        <p:grpSpPr>
          <a:xfrm>
            <a:off x="6491397" y="2727671"/>
            <a:ext cx="460864" cy="460864"/>
            <a:chOff x="7507111" y="2996098"/>
            <a:chExt cx="417689" cy="4176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9FB389D2-E391-46E0-BFD8-C084BDCA74F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844BCEE-0122-4C92-AF77-3115C33B1120}"/>
                </a:ext>
              </a:extLst>
            </p:cNvPr>
            <p:cNvCxnSpPr>
              <a:stCxn id="21" idx="0"/>
              <a:endCxn id="2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58BFD7C4-8A86-4196-B95E-1E6F41285458}"/>
                </a:ext>
              </a:extLst>
            </p:cNvPr>
            <p:cNvCxnSpPr>
              <a:stCxn id="21" idx="3"/>
              <a:endCxn id="2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4923F09-61DC-43B1-BCB3-070F57AA27D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CB53CF3-55E9-42DB-B8C7-365079FBE3A8}"/>
              </a:ext>
            </a:extLst>
          </p:cNvPr>
          <p:cNvGrpSpPr/>
          <p:nvPr/>
        </p:nvGrpSpPr>
        <p:grpSpPr>
          <a:xfrm>
            <a:off x="4879660" y="3368022"/>
            <a:ext cx="460864" cy="460864"/>
            <a:chOff x="7507111" y="2996098"/>
            <a:chExt cx="417689" cy="4176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498155D-C8CD-4A16-B04F-36D33449BA9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544F78C-106B-480D-903B-9FA331E2DC18}"/>
                </a:ext>
              </a:extLst>
            </p:cNvPr>
            <p:cNvCxnSpPr>
              <a:stCxn id="26" idx="0"/>
              <a:endCxn id="2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DF9D9B3-860D-45B3-823B-20AA4FC889CB}"/>
                </a:ext>
              </a:extLst>
            </p:cNvPr>
            <p:cNvCxnSpPr>
              <a:stCxn id="26" idx="3"/>
              <a:endCxn id="2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AACA8DF2-DC9B-4D23-A5A2-5A4F13FCD80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16D383B-7E9C-4F21-AC7D-34BC181D4906}"/>
              </a:ext>
            </a:extLst>
          </p:cNvPr>
          <p:cNvGrpSpPr/>
          <p:nvPr/>
        </p:nvGrpSpPr>
        <p:grpSpPr>
          <a:xfrm>
            <a:off x="3601391" y="3970491"/>
            <a:ext cx="460864" cy="460864"/>
            <a:chOff x="7507111" y="2996098"/>
            <a:chExt cx="417689" cy="4176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45C02A8C-B0E1-4C96-9C68-2A956D7DACE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70D8505-957B-4C5D-8A88-41FF56BD01B0}"/>
                </a:ext>
              </a:extLst>
            </p:cNvPr>
            <p:cNvCxnSpPr>
              <a:stCxn id="31" idx="0"/>
              <a:endCxn id="3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CF78FC2-9465-4F37-91D4-61C2722E1804}"/>
                </a:ext>
              </a:extLst>
            </p:cNvPr>
            <p:cNvCxnSpPr>
              <a:stCxn id="31" idx="3"/>
              <a:endCxn id="3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ED5C1464-5C27-4951-B775-CC1D1879B43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4EF1CF52-076A-4650-BC1B-65BC89B5F61A}"/>
              </a:ext>
            </a:extLst>
          </p:cNvPr>
          <p:cNvGrpSpPr/>
          <p:nvPr/>
        </p:nvGrpSpPr>
        <p:grpSpPr>
          <a:xfrm>
            <a:off x="4418796" y="3970491"/>
            <a:ext cx="460864" cy="460864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6342E77-5EE8-406A-AC27-C3EE4179E98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BAE5E4"/>
                </a:solidFill>
                <a:latin typeface="Arial"/>
                <a:sym typeface="Arial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FDBB0238-10F4-487F-B412-1C0487A38B24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1F82E451-47EC-4E93-A5AA-F6539E61ED8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347EA828-F693-4100-B1E9-2F6DC72D8A4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008BC68-6744-42EF-9AEA-4A5B8EFF4AF7}"/>
              </a:ext>
            </a:extLst>
          </p:cNvPr>
          <p:cNvSpPr txBox="1"/>
          <p:nvPr/>
        </p:nvSpPr>
        <p:spPr>
          <a:xfrm>
            <a:off x="4129685" y="2797075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E5A34E5-EA3D-4C75-90C2-22E3F39136D6}"/>
              </a:ext>
            </a:extLst>
          </p:cNvPr>
          <p:cNvSpPr txBox="1"/>
          <p:nvPr/>
        </p:nvSpPr>
        <p:spPr>
          <a:xfrm>
            <a:off x="6547934" y="2792130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tr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9EB4B0E-1CF0-4D61-9FC3-3BACB89D2568}"/>
              </a:ext>
            </a:extLst>
          </p:cNvPr>
          <p:cNvSpPr txBox="1"/>
          <p:nvPr/>
        </p:nvSpPr>
        <p:spPr>
          <a:xfrm>
            <a:off x="4886559" y="3369033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E31A402-5623-473C-8080-888C5D66FA8F}"/>
              </a:ext>
            </a:extLst>
          </p:cNvPr>
          <p:cNvSpPr txBox="1"/>
          <p:nvPr/>
        </p:nvSpPr>
        <p:spPr>
          <a:xfrm>
            <a:off x="3494927" y="3961571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B4A9E22-1E5D-43EE-9D96-4BAF28EEEC92}"/>
              </a:ext>
            </a:extLst>
          </p:cNvPr>
          <p:cNvSpPr txBox="1"/>
          <p:nvPr/>
        </p:nvSpPr>
        <p:spPr>
          <a:xfrm>
            <a:off x="4360118" y="3960818"/>
            <a:ext cx="808653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</a:t>
            </a:r>
            <a:endParaRPr lang="en-US" sz="2533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6894AD4-A4F4-4E35-8E7B-18AC576B379E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51" name="Rectangle 18">
              <a:extLst>
                <a:ext uri="{FF2B5EF4-FFF2-40B4-BE49-F238E27FC236}">
                  <a16:creationId xmlns:a16="http://schemas.microsoft.com/office/drawing/2014/main" xmlns="" id="{2C4E0F73-710D-4C7A-9A50-B94DBB430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xmlns="" id="{593F3913-5386-48AD-AE41-8A09BE3AA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53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3B353D23-77FA-4201-9FC8-91521E11E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4" descr="I:\USB__Data\logo_tieuhocvn.jpg">
              <a:extLst>
                <a:ext uri="{FF2B5EF4-FFF2-40B4-BE49-F238E27FC236}">
                  <a16:creationId xmlns:a16="http://schemas.microsoft.com/office/drawing/2014/main" xmlns="" id="{5389387E-0290-42A8-9D50-F12721F7D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D3884AB3-E7E2-4A5F-9E9D-1506D1BF1EA8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56" name="Text Box 19">
            <a:extLst>
              <a:ext uri="{FF2B5EF4-FFF2-40B4-BE49-F238E27FC236}">
                <a16:creationId xmlns:a16="http://schemas.microsoft.com/office/drawing/2014/main" xmlns="" id="{F093D8A9-53AC-4E7B-B84D-F09D7B8E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DADFA583-01F4-4C89-9343-1FAEE95A7DC4}"/>
              </a:ext>
            </a:extLst>
          </p:cNvPr>
          <p:cNvGrpSpPr/>
          <p:nvPr/>
        </p:nvGrpSpPr>
        <p:grpSpPr>
          <a:xfrm>
            <a:off x="7275665" y="2427190"/>
            <a:ext cx="282021" cy="338553"/>
            <a:chOff x="5804066" y="1986975"/>
            <a:chExt cx="215150" cy="25827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760F85B-61D7-4AD3-BFE6-63A894874349}"/>
                </a:ext>
              </a:extLst>
            </p:cNvPr>
            <p:cNvSpPr txBox="1"/>
            <p:nvPr/>
          </p:nvSpPr>
          <p:spPr>
            <a:xfrm>
              <a:off x="5804066" y="1986975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08348917-635B-4E5F-9704-F60C6AA5D0D2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A5B7969-35D6-43A9-98F6-4294034241D4}"/>
              </a:ext>
            </a:extLst>
          </p:cNvPr>
          <p:cNvGrpSpPr/>
          <p:nvPr/>
        </p:nvGrpSpPr>
        <p:grpSpPr>
          <a:xfrm>
            <a:off x="5979335" y="2441458"/>
            <a:ext cx="586570" cy="338553"/>
            <a:chOff x="5520863" y="1993726"/>
            <a:chExt cx="447486" cy="25827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C6502D35-0F2A-4243-BA64-097EAD27A3C6}"/>
                </a:ext>
              </a:extLst>
            </p:cNvPr>
            <p:cNvSpPr txBox="1"/>
            <p:nvPr/>
          </p:nvSpPr>
          <p:spPr>
            <a:xfrm>
              <a:off x="5520863" y="1993726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3B175A3-C8D2-4754-9AB0-C7D7290366E4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F6C1CDC-F027-404F-8DA4-CF7CB4553F13}"/>
              </a:ext>
            </a:extLst>
          </p:cNvPr>
          <p:cNvSpPr/>
          <p:nvPr/>
        </p:nvSpPr>
        <p:spPr>
          <a:xfrm>
            <a:off x="2234393" y="2398214"/>
            <a:ext cx="8237191" cy="2476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rộng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hiêu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endParaRPr lang="en-US" sz="2667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  <a:p>
            <a:pPr marL="457189" indent="-457189" algn="just" defTabSz="1219170">
              <a:lnSpc>
                <a:spcPct val="150000"/>
              </a:lnSpc>
              <a:buClr>
                <a:srgbClr val="000000"/>
              </a:buClr>
              <a:buFontTx/>
              <a:buChar char="-"/>
            </a:pP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phụ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thư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viện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hướng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dân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đê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sách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vào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chô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giá</a:t>
            </a:r>
            <a:r>
              <a:rPr lang="en-US" sz="2667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2D35F-4092-439C-A1F6-8A834082C6B9}"/>
              </a:ext>
            </a:extLst>
          </p:cNvPr>
          <p:cNvSpPr txBox="1"/>
          <p:nvPr/>
        </p:nvSpPr>
        <p:spPr>
          <a:xfrm>
            <a:off x="2840943" y="615364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a </a:t>
            </a:r>
            <a:r>
              <a:rPr lang="en-US" sz="2400" b="1" kern="0" dirty="0" err="1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rPr>
              <a:t> b</a:t>
            </a:r>
            <a:endParaRPr lang="vi-VN" sz="2400" kern="0" dirty="0">
              <a:solidFill>
                <a:srgbClr val="17479D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C285D8-AFC6-4D3F-B54A-A89375A83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49" y="690165"/>
            <a:ext cx="469457" cy="4694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A0BE70-8FD3-45A4-9F6A-76C26CE0AEEE}"/>
              </a:ext>
            </a:extLst>
          </p:cNvPr>
          <p:cNvSpPr/>
          <p:nvPr/>
        </p:nvSpPr>
        <p:spPr>
          <a:xfrm>
            <a:off x="2445860" y="1390175"/>
            <a:ext cx="7612539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400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dấu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i="1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ngã</a:t>
            </a:r>
            <a:r>
              <a:rPr lang="en-US" sz="2400" b="1" i="1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in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đậm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400" i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15C58B-CC32-4EB5-9CA8-CEFBF6672103}"/>
              </a:ext>
            </a:extLst>
          </p:cNvPr>
          <p:cNvSpPr txBox="1"/>
          <p:nvPr/>
        </p:nvSpPr>
        <p:spPr>
          <a:xfrm>
            <a:off x="7430051" y="3520650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B445A785-6D47-47D6-B944-656CDB8A9548}"/>
              </a:ext>
            </a:extLst>
          </p:cNvPr>
          <p:cNvGrpSpPr/>
          <p:nvPr/>
        </p:nvGrpSpPr>
        <p:grpSpPr>
          <a:xfrm>
            <a:off x="2955392" y="3636694"/>
            <a:ext cx="6740872" cy="880842"/>
            <a:chOff x="5921845" y="1529766"/>
            <a:chExt cx="5142520" cy="67198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DAC9DAB-3DB0-41CE-9037-BD9B251893E6}"/>
                </a:ext>
              </a:extLst>
            </p:cNvPr>
            <p:cNvSpPr txBox="1"/>
            <p:nvPr/>
          </p:nvSpPr>
          <p:spPr>
            <a:xfrm>
              <a:off x="10849215" y="1529766"/>
              <a:ext cx="215150" cy="25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1600" b="1" kern="0" dirty="0">
                  <a:solidFill>
                    <a:srgbClr val="FF0000"/>
                  </a:solidFill>
                  <a:latin typeface="UTM Avo" panose="02040603050506020204" pitchFamily="18" charset="0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B2BD16BA-6026-4268-B05B-5679B1675205}"/>
                </a:ext>
              </a:extLst>
            </p:cNvPr>
            <p:cNvSpPr/>
            <p:nvPr/>
          </p:nvSpPr>
          <p:spPr>
            <a:xfrm>
              <a:off x="5921845" y="2153818"/>
              <a:ext cx="46504" cy="47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0000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CFF0FB2-F340-4D2F-A3BA-677A0870594F}"/>
              </a:ext>
            </a:extLst>
          </p:cNvPr>
          <p:cNvSpPr txBox="1"/>
          <p:nvPr/>
        </p:nvSpPr>
        <p:spPr>
          <a:xfrm>
            <a:off x="4433501" y="4153901"/>
            <a:ext cx="54374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~</a:t>
            </a:r>
            <a:endParaRPr lang="en-US" sz="2667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BF0A96E-CA1F-4D04-AAF7-B8F1087E4222}"/>
              </a:ext>
            </a:extLst>
          </p:cNvPr>
          <p:cNvGrpSpPr/>
          <p:nvPr/>
        </p:nvGrpSpPr>
        <p:grpSpPr>
          <a:xfrm>
            <a:off x="0" y="0"/>
            <a:ext cx="12289365" cy="6980998"/>
            <a:chOff x="-108519" y="-20241"/>
            <a:chExt cx="9217024" cy="5235749"/>
          </a:xfrm>
        </p:grpSpPr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xmlns="" id="{99A7D53C-8E69-48DD-889C-E6FB2C437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538861B-59EB-4F51-B6E1-C400803FD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930"/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pic>
          <p:nvPicPr>
            <p:cNvPr id="20" name="Picture 3" descr="C:\Users\Administrator\Application Data\Zamaan's Software\psc\screenshot.JPG">
              <a:extLst>
                <a:ext uri="{FF2B5EF4-FFF2-40B4-BE49-F238E27FC236}">
                  <a16:creationId xmlns:a16="http://schemas.microsoft.com/office/drawing/2014/main" xmlns="" id="{B4C0A74A-7419-439E-A641-A94C20738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I:\USB__Data\logo_tieuhocvn.jpg">
              <a:extLst>
                <a:ext uri="{FF2B5EF4-FFF2-40B4-BE49-F238E27FC236}">
                  <a16:creationId xmlns:a16="http://schemas.microsoft.com/office/drawing/2014/main" xmlns="" id="{853A04F0-6910-4EBA-96A2-CDB5C37D2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DC037F0-67E5-43BE-8B36-2224F007937B}"/>
                </a:ext>
              </a:extLst>
            </p:cNvPr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30"/>
              <a:r>
                <a:rPr lang="en-US" sz="2400">
                  <a:solidFill>
                    <a:srgbClr val="4C0000"/>
                  </a:solidFill>
                  <a:latin typeface="Calibri"/>
                </a:rPr>
                <a:t>http://tieuhocvn.info</a:t>
              </a:r>
            </a:p>
          </p:txBody>
        </p:sp>
      </p:grpSp>
      <p:sp>
        <p:nvSpPr>
          <p:cNvPr id="23" name="Text Box 19">
            <a:extLst>
              <a:ext uri="{FF2B5EF4-FFF2-40B4-BE49-F238E27FC236}">
                <a16:creationId xmlns:a16="http://schemas.microsoft.com/office/drawing/2014/main" xmlns="" id="{75CEFA88-5DED-470E-AD9A-152783B3B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129" y="173066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FF00"/>
                </a:solidFill>
              </a:rPr>
              <a:t>BÀI 18: THƯ VIỆN BIẾT ĐI</a:t>
            </a:r>
            <a:endParaRPr lang="vi-VN" sz="2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7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311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Kalam</vt:lpstr>
      <vt:lpstr>Montserrat</vt:lpstr>
      <vt:lpstr>UTM Avo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nhân</cp:lastModifiedBy>
  <cp:revision>12</cp:revision>
  <dcterms:created xsi:type="dcterms:W3CDTF">2021-07-22T07:57:13Z</dcterms:created>
  <dcterms:modified xsi:type="dcterms:W3CDTF">2023-04-01T14:37:17Z</dcterms:modified>
</cp:coreProperties>
</file>