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56" r:id="rId4"/>
    <p:sldId id="262" r:id="rId5"/>
    <p:sldId id="257" r:id="rId6"/>
    <p:sldId id="263" r:id="rId7"/>
    <p:sldId id="264" r:id="rId8"/>
    <p:sldId id="268" r:id="rId9"/>
    <p:sldId id="258" r:id="rId10"/>
    <p:sldId id="265" r:id="rId11"/>
    <p:sldId id="266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6705600" cy="762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300" b="1" kern="10" dirty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727200" y="2362200"/>
            <a:ext cx="9245600" cy="762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65024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2235200" y="3505200"/>
            <a:ext cx="6705600" cy="609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TOÁN LỚP 1</a:t>
            </a: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48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64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4267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946401" y="4648200"/>
            <a:ext cx="5559728" cy="69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sz="37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6" t="26491" r="9367" b="41223"/>
          <a:stretch/>
        </p:blipFill>
        <p:spPr>
          <a:xfrm>
            <a:off x="1193015" y="856648"/>
            <a:ext cx="10074322" cy="5683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54897A-1813-43EB-9E3B-E6EE0DA871FC}"/>
              </a:ext>
            </a:extLst>
          </p:cNvPr>
          <p:cNvSpPr/>
          <p:nvPr/>
        </p:nvSpPr>
        <p:spPr>
          <a:xfrm>
            <a:off x="5790648" y="34290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1CC4C6-6EEA-407B-BF29-7F2704745C53}"/>
              </a:ext>
            </a:extLst>
          </p:cNvPr>
          <p:cNvSpPr/>
          <p:nvPr/>
        </p:nvSpPr>
        <p:spPr>
          <a:xfrm>
            <a:off x="6983663" y="34290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D5CCE9-45E7-41DD-9F82-F1A099956A11}"/>
              </a:ext>
            </a:extLst>
          </p:cNvPr>
          <p:cNvSpPr/>
          <p:nvPr/>
        </p:nvSpPr>
        <p:spPr>
          <a:xfrm>
            <a:off x="5815496" y="41148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E9E21F-4D36-4845-A8AE-62373DEA3BB2}"/>
              </a:ext>
            </a:extLst>
          </p:cNvPr>
          <p:cNvSpPr/>
          <p:nvPr/>
        </p:nvSpPr>
        <p:spPr>
          <a:xfrm>
            <a:off x="6970411" y="41148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5B63CD-7CCB-4C12-AC49-C8014FA520F8}"/>
              </a:ext>
            </a:extLst>
          </p:cNvPr>
          <p:cNvSpPr/>
          <p:nvPr/>
        </p:nvSpPr>
        <p:spPr>
          <a:xfrm>
            <a:off x="5816600" y="487619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CC8EEC-550D-4BBC-92F7-7DC8622E54E3}"/>
              </a:ext>
            </a:extLst>
          </p:cNvPr>
          <p:cNvSpPr/>
          <p:nvPr/>
        </p:nvSpPr>
        <p:spPr>
          <a:xfrm>
            <a:off x="6971515" y="487619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15" t="61407" r="10418" b="8327"/>
          <a:stretch/>
        </p:blipFill>
        <p:spPr>
          <a:xfrm>
            <a:off x="1193015" y="856648"/>
            <a:ext cx="10074322" cy="5328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D5CCE9-45E7-41DD-9F82-F1A099956A11}"/>
              </a:ext>
            </a:extLst>
          </p:cNvPr>
          <p:cNvSpPr/>
          <p:nvPr/>
        </p:nvSpPr>
        <p:spPr>
          <a:xfrm>
            <a:off x="4939196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E9E21F-4D36-4845-A8AE-62373DEA3BB2}"/>
              </a:ext>
            </a:extLst>
          </p:cNvPr>
          <p:cNvSpPr/>
          <p:nvPr/>
        </p:nvSpPr>
        <p:spPr>
          <a:xfrm>
            <a:off x="6096000" y="20790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5B63CD-7CCB-4C12-AC49-C8014FA520F8}"/>
              </a:ext>
            </a:extLst>
          </p:cNvPr>
          <p:cNvSpPr/>
          <p:nvPr/>
        </p:nvSpPr>
        <p:spPr>
          <a:xfrm>
            <a:off x="7250915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2" t="7089" r="8094" b="49577"/>
          <a:stretch/>
        </p:blipFill>
        <p:spPr>
          <a:xfrm>
            <a:off x="2692400" y="184149"/>
            <a:ext cx="8813800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5E36D92E-538C-47FE-9DFE-C3B098D611C5}"/>
              </a:ext>
            </a:extLst>
          </p:cNvPr>
          <p:cNvSpPr/>
          <p:nvPr/>
        </p:nvSpPr>
        <p:spPr>
          <a:xfrm>
            <a:off x="5867400" y="4711700"/>
            <a:ext cx="736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3" t="52370" r="8753" b="9643"/>
          <a:stretch/>
        </p:blipFill>
        <p:spPr>
          <a:xfrm>
            <a:off x="2386030" y="222249"/>
            <a:ext cx="9792024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67BECF-7C14-495E-B3FC-4153B12CB74A}"/>
              </a:ext>
            </a:extLst>
          </p:cNvPr>
          <p:cNvSpPr/>
          <p:nvPr/>
        </p:nvSpPr>
        <p:spPr>
          <a:xfrm>
            <a:off x="4494696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9DFBD1-7713-4F5B-885C-43D6F4CD655C}"/>
              </a:ext>
            </a:extLst>
          </p:cNvPr>
          <p:cNvSpPr/>
          <p:nvPr/>
        </p:nvSpPr>
        <p:spPr>
          <a:xfrm>
            <a:off x="5562600" y="58001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B6259A-7391-4347-AEC8-2698B35A46DE}"/>
              </a:ext>
            </a:extLst>
          </p:cNvPr>
          <p:cNvSpPr/>
          <p:nvPr/>
        </p:nvSpPr>
        <p:spPr>
          <a:xfrm>
            <a:off x="6717515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DA58BBD-66D2-48D6-B65C-A5664D2BE5B7}"/>
              </a:ext>
            </a:extLst>
          </p:cNvPr>
          <p:cNvSpPr/>
          <p:nvPr/>
        </p:nvSpPr>
        <p:spPr>
          <a:xfrm>
            <a:off x="7765267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160DC9-9379-4804-8D1F-4D4F79D89EFA}"/>
              </a:ext>
            </a:extLst>
          </p:cNvPr>
          <p:cNvSpPr/>
          <p:nvPr/>
        </p:nvSpPr>
        <p:spPr>
          <a:xfrm>
            <a:off x="8858571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40A8D2-0139-4C90-8313-BDEDF10CC869}"/>
              </a:ext>
            </a:extLst>
          </p:cNvPr>
          <p:cNvSpPr/>
          <p:nvPr/>
        </p:nvSpPr>
        <p:spPr>
          <a:xfrm>
            <a:off x="10013486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72D9AA3-28CE-4767-80D1-4E5031515B45}"/>
              </a:ext>
            </a:extLst>
          </p:cNvPr>
          <p:cNvCxnSpPr/>
          <p:nvPr/>
        </p:nvCxnSpPr>
        <p:spPr>
          <a:xfrm>
            <a:off x="4114800" y="3251200"/>
            <a:ext cx="35052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8298668" y="4152900"/>
            <a:ext cx="1507302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5113749" y="3124200"/>
            <a:ext cx="1833151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7884669" y="3028950"/>
            <a:ext cx="2662217" cy="15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71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9" t="36811" r="7478" b="36429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D75413-3E26-4A19-B78E-2F151FC1F4AE}"/>
              </a:ext>
            </a:extLst>
          </p:cNvPr>
          <p:cNvSpPr/>
          <p:nvPr/>
        </p:nvSpPr>
        <p:spPr>
          <a:xfrm>
            <a:off x="2445026" y="1431235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73A8BA-BE2F-4B92-A9DC-2E787525B34D}"/>
              </a:ext>
            </a:extLst>
          </p:cNvPr>
          <p:cNvSpPr/>
          <p:nvPr/>
        </p:nvSpPr>
        <p:spPr>
          <a:xfrm>
            <a:off x="3458817" y="3816626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208798-44A4-4723-B42F-FD77E0961A4B}"/>
              </a:ext>
            </a:extLst>
          </p:cNvPr>
          <p:cNvSpPr/>
          <p:nvPr/>
        </p:nvSpPr>
        <p:spPr>
          <a:xfrm>
            <a:off x="7401905" y="2077278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625499-6F1B-4690-BDA4-21BEB5F427D4}"/>
              </a:ext>
            </a:extLst>
          </p:cNvPr>
          <p:cNvSpPr/>
          <p:nvPr/>
        </p:nvSpPr>
        <p:spPr>
          <a:xfrm>
            <a:off x="8262730" y="2077279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6C075A-9999-4F0E-A2B6-34C097E4F1F0}"/>
              </a:ext>
            </a:extLst>
          </p:cNvPr>
          <p:cNvSpPr/>
          <p:nvPr/>
        </p:nvSpPr>
        <p:spPr>
          <a:xfrm>
            <a:off x="2426804" y="2549387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8FD213-4732-42D6-A0AF-9CA1BBB667EE}"/>
              </a:ext>
            </a:extLst>
          </p:cNvPr>
          <p:cNvSpPr/>
          <p:nvPr/>
        </p:nvSpPr>
        <p:spPr>
          <a:xfrm>
            <a:off x="4114800" y="3883714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FB5AE1-3614-4FE4-A778-B7DF85A88BD4}"/>
              </a:ext>
            </a:extLst>
          </p:cNvPr>
          <p:cNvSpPr/>
          <p:nvPr/>
        </p:nvSpPr>
        <p:spPr>
          <a:xfrm>
            <a:off x="8262730" y="2524538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6C6B58-B95A-4888-964E-950A8876B8C3}"/>
              </a:ext>
            </a:extLst>
          </p:cNvPr>
          <p:cNvSpPr/>
          <p:nvPr/>
        </p:nvSpPr>
        <p:spPr>
          <a:xfrm>
            <a:off x="7394713" y="2517912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3A63BA-8515-47A9-9EB7-3DFA340E4A1C}"/>
              </a:ext>
            </a:extLst>
          </p:cNvPr>
          <p:cNvSpPr/>
          <p:nvPr/>
        </p:nvSpPr>
        <p:spPr>
          <a:xfrm>
            <a:off x="4822711" y="3846443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96217F-C1D9-4CBD-8500-A3478875E99D}"/>
              </a:ext>
            </a:extLst>
          </p:cNvPr>
          <p:cNvSpPr/>
          <p:nvPr/>
        </p:nvSpPr>
        <p:spPr>
          <a:xfrm>
            <a:off x="7394713" y="3298965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5D3C3F-8151-4503-8417-C39B2A3041D2}"/>
              </a:ext>
            </a:extLst>
          </p:cNvPr>
          <p:cNvSpPr/>
          <p:nvPr/>
        </p:nvSpPr>
        <p:spPr>
          <a:xfrm>
            <a:off x="8262730" y="3258379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6744CA8-9EA8-4E01-80AF-86755D9F9084}"/>
              </a:ext>
            </a:extLst>
          </p:cNvPr>
          <p:cNvSpPr/>
          <p:nvPr/>
        </p:nvSpPr>
        <p:spPr>
          <a:xfrm>
            <a:off x="7185990" y="3924299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7" t="64600" r="9270" b="8640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2FD7D1-AFF1-457D-9DC1-DB0B26B2ADDD}"/>
              </a:ext>
            </a:extLst>
          </p:cNvPr>
          <p:cNvSpPr/>
          <p:nvPr/>
        </p:nvSpPr>
        <p:spPr>
          <a:xfrm>
            <a:off x="2574235" y="1744318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368A34-BBE7-4107-93AD-30CDF95C6D34}"/>
              </a:ext>
            </a:extLst>
          </p:cNvPr>
          <p:cNvSpPr/>
          <p:nvPr/>
        </p:nvSpPr>
        <p:spPr>
          <a:xfrm>
            <a:off x="3697353" y="3714751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F63BED-5077-405A-80CD-4806166D263A}"/>
              </a:ext>
            </a:extLst>
          </p:cNvPr>
          <p:cNvSpPr/>
          <p:nvPr/>
        </p:nvSpPr>
        <p:spPr>
          <a:xfrm>
            <a:off x="7689575" y="1982857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4CF95F-458F-465D-952D-753674BF9511}"/>
              </a:ext>
            </a:extLst>
          </p:cNvPr>
          <p:cNvSpPr/>
          <p:nvPr/>
        </p:nvSpPr>
        <p:spPr>
          <a:xfrm>
            <a:off x="8557592" y="1962979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EF3B7A6-3765-4BC2-827F-D424D64F9C7E}"/>
              </a:ext>
            </a:extLst>
          </p:cNvPr>
          <p:cNvSpPr/>
          <p:nvPr/>
        </p:nvSpPr>
        <p:spPr>
          <a:xfrm>
            <a:off x="2922104" y="3011557"/>
            <a:ext cx="3738770" cy="7404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41460C-7D0E-47AE-98AA-450C90C91CC2}"/>
              </a:ext>
            </a:extLst>
          </p:cNvPr>
          <p:cNvSpPr/>
          <p:nvPr/>
        </p:nvSpPr>
        <p:spPr>
          <a:xfrm>
            <a:off x="4316065" y="3702325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218F7A-A527-4A01-99DD-22394DB31A4E}"/>
              </a:ext>
            </a:extLst>
          </p:cNvPr>
          <p:cNvSpPr/>
          <p:nvPr/>
        </p:nvSpPr>
        <p:spPr>
          <a:xfrm>
            <a:off x="8501266" y="2395331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3A772A-FE39-4561-B26E-A872066A1AFF}"/>
              </a:ext>
            </a:extLst>
          </p:cNvPr>
          <p:cNvSpPr/>
          <p:nvPr/>
        </p:nvSpPr>
        <p:spPr>
          <a:xfrm>
            <a:off x="7633249" y="2388705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57D135-2DF7-428A-8A41-83A5F31BFA2A}"/>
              </a:ext>
            </a:extLst>
          </p:cNvPr>
          <p:cNvSpPr/>
          <p:nvPr/>
        </p:nvSpPr>
        <p:spPr>
          <a:xfrm>
            <a:off x="5045764" y="3677479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AC1A6E-0299-4F59-8C4C-7D57C77187D5}"/>
              </a:ext>
            </a:extLst>
          </p:cNvPr>
          <p:cNvSpPr/>
          <p:nvPr/>
        </p:nvSpPr>
        <p:spPr>
          <a:xfrm>
            <a:off x="7633249" y="3179697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4E079E-1EE8-451F-91CB-92373C562C1A}"/>
              </a:ext>
            </a:extLst>
          </p:cNvPr>
          <p:cNvSpPr/>
          <p:nvPr/>
        </p:nvSpPr>
        <p:spPr>
          <a:xfrm>
            <a:off x="8501266" y="3139111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E45799-3E91-4B6E-9D6A-45F3AA4A104A}"/>
              </a:ext>
            </a:extLst>
          </p:cNvPr>
          <p:cNvSpPr/>
          <p:nvPr/>
        </p:nvSpPr>
        <p:spPr>
          <a:xfrm>
            <a:off x="7433643" y="3792611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9" t="14045" r="8203" b="736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B36747-B983-45EA-81AD-73606FA32C97}"/>
              </a:ext>
            </a:extLst>
          </p:cNvPr>
          <p:cNvSpPr/>
          <p:nvPr/>
        </p:nvSpPr>
        <p:spPr>
          <a:xfrm>
            <a:off x="4532244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6183B7-3BE9-4C38-AE8E-9BA2FB715939}"/>
              </a:ext>
            </a:extLst>
          </p:cNvPr>
          <p:cNvSpPr/>
          <p:nvPr/>
        </p:nvSpPr>
        <p:spPr>
          <a:xfrm>
            <a:off x="4273827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F5D5D9-040B-41FC-B207-7F26C543ECE4}"/>
              </a:ext>
            </a:extLst>
          </p:cNvPr>
          <p:cNvSpPr/>
          <p:nvPr/>
        </p:nvSpPr>
        <p:spPr>
          <a:xfrm>
            <a:off x="6602896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D6B930-5FF0-4828-A8D0-F63A348C3F97}"/>
              </a:ext>
            </a:extLst>
          </p:cNvPr>
          <p:cNvSpPr/>
          <p:nvPr/>
        </p:nvSpPr>
        <p:spPr>
          <a:xfrm>
            <a:off x="6344479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59234B-8912-4854-B283-33CC1AFA8CC9}"/>
              </a:ext>
            </a:extLst>
          </p:cNvPr>
          <p:cNvSpPr/>
          <p:nvPr/>
        </p:nvSpPr>
        <p:spPr>
          <a:xfrm>
            <a:off x="8779566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17003F9-9B9B-4016-AB97-1BC12AE5540D}"/>
              </a:ext>
            </a:extLst>
          </p:cNvPr>
          <p:cNvSpPr/>
          <p:nvPr/>
        </p:nvSpPr>
        <p:spPr>
          <a:xfrm>
            <a:off x="8521149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2" t="26645" r="8049" b="610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28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" t="40933" r="8048" b="7569"/>
          <a:stretch/>
        </p:blipFill>
        <p:spPr>
          <a:xfrm>
            <a:off x="2423728" y="0"/>
            <a:ext cx="818322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4C9F5A5-AB2C-406D-B4DA-C665CA191FBC}"/>
              </a:ext>
            </a:extLst>
          </p:cNvPr>
          <p:cNvCxnSpPr/>
          <p:nvPr/>
        </p:nvCxnSpPr>
        <p:spPr>
          <a:xfrm>
            <a:off x="6438900" y="2794000"/>
            <a:ext cx="850900" cy="325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5BB03DE-CDE4-41BC-A712-F82DB50806CF}"/>
              </a:ext>
            </a:extLst>
          </p:cNvPr>
          <p:cNvCxnSpPr>
            <a:cxnSpLocks/>
          </p:cNvCxnSpPr>
          <p:nvPr/>
        </p:nvCxnSpPr>
        <p:spPr>
          <a:xfrm flipV="1">
            <a:off x="6438899" y="1422400"/>
            <a:ext cx="850900" cy="299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AB3A7F-3972-455E-8904-A4B1F935CCAA}"/>
              </a:ext>
            </a:extLst>
          </p:cNvPr>
          <p:cNvCxnSpPr>
            <a:cxnSpLocks/>
          </p:cNvCxnSpPr>
          <p:nvPr/>
        </p:nvCxnSpPr>
        <p:spPr>
          <a:xfrm flipV="1">
            <a:off x="6438898" y="4419600"/>
            <a:ext cx="850900" cy="162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17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87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2" t="13218" r="10221" b="74374"/>
          <a:stretch/>
        </p:blipFill>
        <p:spPr>
          <a:xfrm>
            <a:off x="1244600" y="1174148"/>
            <a:ext cx="1007432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28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9</cp:revision>
  <dcterms:created xsi:type="dcterms:W3CDTF">2020-08-07T08:50:12Z</dcterms:created>
  <dcterms:modified xsi:type="dcterms:W3CDTF">2024-03-23T13:59:17Z</dcterms:modified>
</cp:coreProperties>
</file>