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9" r:id="rId2"/>
    <p:sldId id="323" r:id="rId3"/>
    <p:sldId id="305" r:id="rId4"/>
    <p:sldId id="306" r:id="rId5"/>
    <p:sldId id="307" r:id="rId6"/>
    <p:sldId id="324" r:id="rId7"/>
    <p:sldId id="353" r:id="rId8"/>
    <p:sldId id="366" r:id="rId9"/>
    <p:sldId id="360" r:id="rId10"/>
    <p:sldId id="362" r:id="rId11"/>
    <p:sldId id="374" r:id="rId12"/>
    <p:sldId id="364" r:id="rId13"/>
    <p:sldId id="375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D97"/>
    <a:srgbClr val="AC04A0"/>
    <a:srgbClr val="FF576B"/>
    <a:srgbClr val="EEEA48"/>
    <a:srgbClr val="FF334B"/>
    <a:srgbClr val="00A685"/>
    <a:srgbClr val="24A49B"/>
    <a:srgbClr val="48D8CD"/>
    <a:srgbClr val="EAB200"/>
    <a:srgbClr val="FD5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9" autoAdjust="0"/>
    <p:restoredTop sz="89760" autoAdjust="0"/>
  </p:normalViewPr>
  <p:slideViewPr>
    <p:cSldViewPr>
      <p:cViewPr varScale="1">
        <p:scale>
          <a:sx n="78" d="100"/>
          <a:sy n="78" d="100"/>
        </p:scale>
        <p:origin x="1243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9A18F-4E26-4B2F-B1D2-2F3F2782C148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0F956-FC7D-4434-9D9E-CC985997F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44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90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16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04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62FA5-4FD5-4003-B1CB-D377C87F36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96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62FA5-4FD5-4003-B1CB-D377C87F36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9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62FA5-4FD5-4003-B1CB-D377C87F36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34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62FA5-4FD5-4003-B1CB-D377C87F36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07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8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31F4-194C-4DD9-9505-42FC048612EF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21423"/>
            <a:ext cx="12192000" cy="68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5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6.xml"/><Relationship Id="rId11" Type="http://schemas.openxmlformats.org/officeDocument/2006/relationships/slide" Target="slide3.xml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g"/><Relationship Id="rId11" Type="http://schemas.openxmlformats.org/officeDocument/2006/relationships/slide" Target="slide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g"/><Relationship Id="rId11" Type="http://schemas.openxmlformats.org/officeDocument/2006/relationships/slide" Target="slide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g"/><Relationship Id="rId11" Type="http://schemas.openxmlformats.org/officeDocument/2006/relationships/slide" Target="slide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+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0" y="-19280"/>
            <a:ext cx="11856640" cy="7029399"/>
          </a:xfrm>
          <a:prstGeom prst="rect">
            <a:avLst/>
          </a:prstGeom>
        </p:spPr>
      </p:pic>
      <p:sp>
        <p:nvSpPr>
          <p:cNvPr id="15" name="矩形 24"/>
          <p:cNvSpPr/>
          <p:nvPr/>
        </p:nvSpPr>
        <p:spPr>
          <a:xfrm>
            <a:off x="2143689" y="2282394"/>
            <a:ext cx="8508687" cy="1446550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lvl="0" algn="ctr"/>
            <a:r>
              <a:rPr lang="en-US" altLang="zh-CN" sz="8800" b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Ô CỬA BÍ MẬT</a:t>
            </a:r>
          </a:p>
        </p:txBody>
      </p:sp>
      <p:sp>
        <p:nvSpPr>
          <p:cNvPr id="16" name="矩形 24">
            <a:extLst>
              <a:ext uri="{FF2B5EF4-FFF2-40B4-BE49-F238E27FC236}">
                <a16:creationId xmlns:a16="http://schemas.microsoft.com/office/drawing/2014/main" id="{95D19A60-DF52-4D39-BB80-AD719D4FD170}"/>
              </a:ext>
            </a:extLst>
          </p:cNvPr>
          <p:cNvSpPr/>
          <p:nvPr/>
        </p:nvSpPr>
        <p:spPr>
          <a:xfrm flipH="1">
            <a:off x="2435335" y="1314661"/>
            <a:ext cx="7321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TRÒ CHƠI</a:t>
            </a:r>
          </a:p>
        </p:txBody>
      </p:sp>
      <p:pic>
        <p:nvPicPr>
          <p:cNvPr id="17" name="Hình ảnh 11" descr="Ảnh có chứa đồ chơi, búp bê, đồng hồ&#10;&#10;Mô tả được tạo tự động">
            <a:extLst>
              <a:ext uri="{FF2B5EF4-FFF2-40B4-BE49-F238E27FC236}">
                <a16:creationId xmlns:a16="http://schemas.microsoft.com/office/drawing/2014/main" id="{41A648F3-A780-47D9-9726-78AAD65DD8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58" y="50643"/>
            <a:ext cx="1090554" cy="1090554"/>
          </a:xfrm>
          <a:prstGeom prst="rect">
            <a:avLst/>
          </a:prstGeom>
        </p:spPr>
      </p:pic>
      <p:pic>
        <p:nvPicPr>
          <p:cNvPr id="19" name="Hình ảnh 13" descr="Ảnh có chứa đồ chơi, búp bê, đồng hồ, vẽ&#10;&#10;Mô tả được tạo tự động">
            <a:extLst>
              <a:ext uri="{FF2B5EF4-FFF2-40B4-BE49-F238E27FC236}">
                <a16:creationId xmlns:a16="http://schemas.microsoft.com/office/drawing/2014/main" id="{073C3AC8-D175-4A0E-AE21-5F04952396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94" y="-1884"/>
            <a:ext cx="1233790" cy="1233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53" y="-415864"/>
            <a:ext cx="2147947" cy="2121291"/>
          </a:xfrm>
          <a:prstGeom prst="rect">
            <a:avLst/>
          </a:prstGeom>
        </p:spPr>
      </p:pic>
      <p:sp>
        <p:nvSpPr>
          <p:cNvPr id="9" name="矩形 24">
            <a:extLst>
              <a:ext uri="{FF2B5EF4-FFF2-40B4-BE49-F238E27FC236}">
                <a16:creationId xmlns:a16="http://schemas.microsoft.com/office/drawing/2014/main" id="{95D19A60-DF52-4D39-BB80-AD719D4FD170}"/>
              </a:ext>
            </a:extLst>
          </p:cNvPr>
          <p:cNvSpPr/>
          <p:nvPr/>
        </p:nvSpPr>
        <p:spPr>
          <a:xfrm flipH="1">
            <a:off x="-1968756" y="-50948"/>
            <a:ext cx="7321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Khởi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động</a:t>
            </a:r>
            <a:endParaRPr lang="en-US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11" name="Mở hình">
            <a:hlinkClick r:id="" action="ppaction://media"/>
            <a:extLst>
              <a:ext uri="{FF2B5EF4-FFF2-40B4-BE49-F238E27FC236}">
                <a16:creationId xmlns:a16="http://schemas.microsoft.com/office/drawing/2014/main" id="{21AA0A13-A8FB-408C-82AD-9274A12DE7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547388" y="22328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4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4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4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4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5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/>
      <p:bldP spid="1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67998" r="15286" b="8327"/>
          <a:stretch/>
        </p:blipFill>
        <p:spPr>
          <a:xfrm>
            <a:off x="623392" y="2204864"/>
            <a:ext cx="11017224" cy="4494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440" y="476672"/>
            <a:ext cx="9536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4484" y="476672"/>
            <a:ext cx="37192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7568" y="476672"/>
            <a:ext cx="1701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3771" y="496505"/>
            <a:ext cx="19781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77682" y="935178"/>
            <a:ext cx="35990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4968" y="1406922"/>
            <a:ext cx="62720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17383" y="910910"/>
            <a:ext cx="4310795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035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67998" r="15286" b="8327"/>
          <a:stretch/>
        </p:blipFill>
        <p:spPr>
          <a:xfrm>
            <a:off x="623392" y="2204864"/>
            <a:ext cx="11017224" cy="4494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440" y="476672"/>
            <a:ext cx="9536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D5CCE9-45E7-41DD-9F82-F1A099956A11}"/>
              </a:ext>
            </a:extLst>
          </p:cNvPr>
          <p:cNvSpPr/>
          <p:nvPr/>
        </p:nvSpPr>
        <p:spPr>
          <a:xfrm>
            <a:off x="4151784" y="2348880"/>
            <a:ext cx="819944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E9E21F-4D36-4845-A8AE-62373DEA3BB2}"/>
              </a:ext>
            </a:extLst>
          </p:cNvPr>
          <p:cNvSpPr/>
          <p:nvPr/>
        </p:nvSpPr>
        <p:spPr>
          <a:xfrm>
            <a:off x="5791909" y="2348880"/>
            <a:ext cx="609600" cy="437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5B63CD-7CCB-4C12-AC49-C8014FA520F8}"/>
              </a:ext>
            </a:extLst>
          </p:cNvPr>
          <p:cNvSpPr/>
          <p:nvPr/>
        </p:nvSpPr>
        <p:spPr>
          <a:xfrm>
            <a:off x="7248381" y="2343385"/>
            <a:ext cx="685800" cy="437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95472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11812" r="13072" b="67951"/>
          <a:stretch/>
        </p:blipFill>
        <p:spPr>
          <a:xfrm>
            <a:off x="1045924" y="1839445"/>
            <a:ext cx="9802604" cy="2663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924" y="58927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con.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con.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38119" r="64274" b="51762"/>
          <a:stretch/>
        </p:blipFill>
        <p:spPr>
          <a:xfrm>
            <a:off x="1942272" y="5612844"/>
            <a:ext cx="2362200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7" t="38119" r="11649" b="51088"/>
          <a:stretch/>
        </p:blipFill>
        <p:spPr>
          <a:xfrm>
            <a:off x="8343072" y="5664907"/>
            <a:ext cx="2209800" cy="121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2272" y="487640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sen.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7" t="38817" r="37605" b="51064"/>
          <a:stretch/>
        </p:blipFill>
        <p:spPr>
          <a:xfrm>
            <a:off x="5272855" y="5612844"/>
            <a:ext cx="2128643" cy="114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1" y="5626699"/>
            <a:ext cx="609653" cy="7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070" y="5487105"/>
            <a:ext cx="609653" cy="7559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214" y="6102030"/>
            <a:ext cx="609653" cy="755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592" y="6191091"/>
            <a:ext cx="609653" cy="7559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476" y="5543728"/>
            <a:ext cx="609653" cy="7559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343" y="5365979"/>
            <a:ext cx="609653" cy="7559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097" y="5529587"/>
            <a:ext cx="609653" cy="7559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291" y="6222448"/>
            <a:ext cx="609653" cy="7559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791" y="5428374"/>
            <a:ext cx="609653" cy="7559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098" y="5626699"/>
            <a:ext cx="609653" cy="7559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671" y="6257593"/>
            <a:ext cx="609653" cy="7559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284" y="6102030"/>
            <a:ext cx="609653" cy="755970"/>
          </a:xfrm>
          <a:prstGeom prst="rect">
            <a:avLst/>
          </a:prstGeom>
        </p:spPr>
      </p:pic>
      <p:sp>
        <p:nvSpPr>
          <p:cNvPr id="28" name="Hình Bầu dục 11">
            <a:extLst>
              <a:ext uri="{FF2B5EF4-FFF2-40B4-BE49-F238E27FC236}">
                <a16:creationId xmlns:a16="http://schemas.microsoft.com/office/drawing/2014/main" id="{D8B0E7B7-838E-4ABE-9E12-7935BE3DC680}"/>
              </a:ext>
            </a:extLst>
          </p:cNvPr>
          <p:cNvSpPr/>
          <p:nvPr/>
        </p:nvSpPr>
        <p:spPr>
          <a:xfrm>
            <a:off x="1469812" y="5556142"/>
            <a:ext cx="702491" cy="571500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Hình Bầu dục 11">
            <a:extLst>
              <a:ext uri="{FF2B5EF4-FFF2-40B4-BE49-F238E27FC236}">
                <a16:creationId xmlns:a16="http://schemas.microsoft.com/office/drawing/2014/main" id="{D8B0E7B7-838E-4ABE-9E12-7935BE3DC680}"/>
              </a:ext>
            </a:extLst>
          </p:cNvPr>
          <p:cNvSpPr/>
          <p:nvPr/>
        </p:nvSpPr>
        <p:spPr>
          <a:xfrm>
            <a:off x="4599633" y="5530530"/>
            <a:ext cx="702491" cy="571500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0" name="Hình Bầu dục 11">
            <a:extLst>
              <a:ext uri="{FF2B5EF4-FFF2-40B4-BE49-F238E27FC236}">
                <a16:creationId xmlns:a16="http://schemas.microsoft.com/office/drawing/2014/main" id="{D8B0E7B7-838E-4ABE-9E12-7935BE3DC680}"/>
              </a:ext>
            </a:extLst>
          </p:cNvPr>
          <p:cNvSpPr/>
          <p:nvPr/>
        </p:nvSpPr>
        <p:spPr>
          <a:xfrm>
            <a:off x="7879680" y="5617180"/>
            <a:ext cx="627502" cy="590442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0540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8171 L 0.1138 -0.41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648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65 -0.11713 L 0.12097 -0.450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4" y="-1669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4 -0.11597 L 0.13073 -0.477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59967" r="8753" b="10812"/>
          <a:stretch/>
        </p:blipFill>
        <p:spPr>
          <a:xfrm>
            <a:off x="623392" y="1857211"/>
            <a:ext cx="10801200" cy="50007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67BECF-7C14-495E-B3FC-4153B12CB74A}"/>
              </a:ext>
            </a:extLst>
          </p:cNvPr>
          <p:cNvSpPr/>
          <p:nvPr/>
        </p:nvSpPr>
        <p:spPr>
          <a:xfrm>
            <a:off x="2425762" y="6357298"/>
            <a:ext cx="624418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DFBD1-7713-4F5B-885C-43D6F4CD655C}"/>
              </a:ext>
            </a:extLst>
          </p:cNvPr>
          <p:cNvSpPr/>
          <p:nvPr/>
        </p:nvSpPr>
        <p:spPr>
          <a:xfrm>
            <a:off x="3749510" y="6341596"/>
            <a:ext cx="400050" cy="3883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6259A-7391-4347-AEC8-2698B35A46DE}"/>
              </a:ext>
            </a:extLst>
          </p:cNvPr>
          <p:cNvSpPr/>
          <p:nvPr/>
        </p:nvSpPr>
        <p:spPr>
          <a:xfrm>
            <a:off x="4901171" y="6341637"/>
            <a:ext cx="644311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A58BBD-66D2-48D6-B65C-A5664D2BE5B7}"/>
              </a:ext>
            </a:extLst>
          </p:cNvPr>
          <p:cNvSpPr/>
          <p:nvPr/>
        </p:nvSpPr>
        <p:spPr>
          <a:xfrm>
            <a:off x="6194268" y="6357298"/>
            <a:ext cx="621811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160DC9-9379-4804-8D1F-4D4F79D89EFA}"/>
              </a:ext>
            </a:extLst>
          </p:cNvPr>
          <p:cNvSpPr/>
          <p:nvPr/>
        </p:nvSpPr>
        <p:spPr>
          <a:xfrm>
            <a:off x="7643462" y="6341596"/>
            <a:ext cx="400050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0A8D2-0139-4C90-8313-BDEDF10CC869}"/>
              </a:ext>
            </a:extLst>
          </p:cNvPr>
          <p:cNvSpPr/>
          <p:nvPr/>
        </p:nvSpPr>
        <p:spPr>
          <a:xfrm>
            <a:off x="8698442" y="6327123"/>
            <a:ext cx="837755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55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2D9AA3-28CE-4767-80D1-4E5031515B45}"/>
              </a:ext>
            </a:extLst>
          </p:cNvPr>
          <p:cNvCxnSpPr/>
          <p:nvPr/>
        </p:nvCxnSpPr>
        <p:spPr>
          <a:xfrm>
            <a:off x="1939833" y="3630034"/>
            <a:ext cx="4084159" cy="10231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DA7465-835B-4FFA-B8DE-DB8ED9B59F2F}"/>
              </a:ext>
            </a:extLst>
          </p:cNvPr>
          <p:cNvCxnSpPr>
            <a:cxnSpLocks/>
          </p:cNvCxnSpPr>
          <p:nvPr/>
        </p:nvCxnSpPr>
        <p:spPr>
          <a:xfrm>
            <a:off x="6825027" y="4884658"/>
            <a:ext cx="1818822" cy="995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4ADEFB-284C-4458-AB26-B067A8A206C0}"/>
              </a:ext>
            </a:extLst>
          </p:cNvPr>
          <p:cNvCxnSpPr>
            <a:cxnSpLocks/>
          </p:cNvCxnSpPr>
          <p:nvPr/>
        </p:nvCxnSpPr>
        <p:spPr>
          <a:xfrm flipV="1">
            <a:off x="3213058" y="3685967"/>
            <a:ext cx="2332424" cy="6353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BB75D0-BE0A-4F7E-B282-7F0D5F3A462B}"/>
              </a:ext>
            </a:extLst>
          </p:cNvPr>
          <p:cNvCxnSpPr>
            <a:cxnSpLocks/>
          </p:cNvCxnSpPr>
          <p:nvPr/>
        </p:nvCxnSpPr>
        <p:spPr>
          <a:xfrm>
            <a:off x="6215618" y="3354014"/>
            <a:ext cx="3320579" cy="1334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02575" y="328027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00" u="sng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sò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sò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sò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cam.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80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Picture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68" y="1335677"/>
            <a:ext cx="9073008" cy="5530743"/>
          </a:xfrm>
          <a:prstGeom prst="rect">
            <a:avLst/>
          </a:prstGeom>
        </p:spPr>
      </p:pic>
      <p:pic>
        <p:nvPicPr>
          <p:cNvPr id="63" name="Hình ảnh 13">
            <a:extLst>
              <a:ext uri="{FF2B5EF4-FFF2-40B4-BE49-F238E27FC236}">
                <a16:creationId xmlns:a16="http://schemas.microsoft.com/office/drawing/2014/main" id="{76428FF5-3168-4A59-ABA0-B45691C956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3" y="118959"/>
            <a:ext cx="1239743" cy="1084569"/>
          </a:xfrm>
          <a:prstGeom prst="rect">
            <a:avLst/>
          </a:prstGeom>
        </p:spPr>
      </p:pic>
      <p:pic>
        <p:nvPicPr>
          <p:cNvPr id="64" name="Hình ảnh 6">
            <a:extLst>
              <a:ext uri="{FF2B5EF4-FFF2-40B4-BE49-F238E27FC236}">
                <a16:creationId xmlns:a16="http://schemas.microsoft.com/office/drawing/2014/main" id="{42999E5B-17F8-4688-A9B5-3A12F4AC7C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11" y="124084"/>
            <a:ext cx="1084569" cy="1084569"/>
          </a:xfrm>
          <a:prstGeom prst="rect">
            <a:avLst/>
          </a:prstGeom>
        </p:spPr>
      </p:pic>
      <p:sp>
        <p:nvSpPr>
          <p:cNvPr id="65" name="Hình chữ nhật 14">
            <a:extLst>
              <a:ext uri="{FF2B5EF4-FFF2-40B4-BE49-F238E27FC236}">
                <a16:creationId xmlns:a16="http://schemas.microsoft.com/office/drawing/2014/main" id="{B0975DA9-0708-4C54-8DD8-88A0B3E64E7F}"/>
              </a:ext>
            </a:extLst>
          </p:cNvPr>
          <p:cNvSpPr/>
          <p:nvPr/>
        </p:nvSpPr>
        <p:spPr>
          <a:xfrm>
            <a:off x="3599662" y="232853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:</a:t>
            </a:r>
            <a:endParaRPr lang="vi-VN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6" name="Hình chữ nhật 16">
            <a:extLst>
              <a:ext uri="{FF2B5EF4-FFF2-40B4-BE49-F238E27FC236}">
                <a16:creationId xmlns:a16="http://schemas.microsoft.com/office/drawing/2014/main" id="{152849E3-2164-46A3-B0C3-8F5CDD012F27}"/>
              </a:ext>
            </a:extLst>
          </p:cNvPr>
          <p:cNvSpPr/>
          <p:nvPr/>
        </p:nvSpPr>
        <p:spPr>
          <a:xfrm>
            <a:off x="10046591" y="221649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</a:t>
            </a:r>
            <a:endParaRPr lang="vi-VN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5" name="Mở hình">
            <a:hlinkClick r:id="" action="ppaction://media"/>
            <a:extLst>
              <a:ext uri="{FF2B5EF4-FFF2-40B4-BE49-F238E27FC236}">
                <a16:creationId xmlns:a16="http://schemas.microsoft.com/office/drawing/2014/main" id="{21AA0A13-A8FB-408C-82AD-9274A12DE7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547388" y="2232825"/>
            <a:ext cx="406400" cy="406400"/>
          </a:xfrm>
          <a:prstGeom prst="rect">
            <a:avLst/>
          </a:prstGeom>
        </p:spPr>
      </p:pic>
      <p:sp>
        <p:nvSpPr>
          <p:cNvPr id="45" name="Hình Bầu dục 17">
            <a:extLst>
              <a:ext uri="{FF2B5EF4-FFF2-40B4-BE49-F238E27FC236}">
                <a16:creationId xmlns:a16="http://schemas.microsoft.com/office/drawing/2014/main" id="{1028E86F-7A95-454B-B71D-5099118507F3}"/>
              </a:ext>
            </a:extLst>
          </p:cNvPr>
          <p:cNvSpPr/>
          <p:nvPr/>
        </p:nvSpPr>
        <p:spPr>
          <a:xfrm>
            <a:off x="4079776" y="260648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0</a:t>
            </a:r>
          </a:p>
        </p:txBody>
      </p:sp>
      <p:sp>
        <p:nvSpPr>
          <p:cNvPr id="46" name="Hình Bầu dục 19">
            <a:extLst>
              <a:ext uri="{FF2B5EF4-FFF2-40B4-BE49-F238E27FC236}">
                <a16:creationId xmlns:a16="http://schemas.microsoft.com/office/drawing/2014/main" id="{01325CA4-E5CF-4ACB-9E74-97DF1689EECA}"/>
              </a:ext>
            </a:extLst>
          </p:cNvPr>
          <p:cNvSpPr/>
          <p:nvPr/>
        </p:nvSpPr>
        <p:spPr>
          <a:xfrm>
            <a:off x="4069507" y="284963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1</a:t>
            </a:r>
          </a:p>
        </p:txBody>
      </p:sp>
      <p:sp>
        <p:nvSpPr>
          <p:cNvPr id="47" name="Hình Bầu dục 20">
            <a:extLst>
              <a:ext uri="{FF2B5EF4-FFF2-40B4-BE49-F238E27FC236}">
                <a16:creationId xmlns:a16="http://schemas.microsoft.com/office/drawing/2014/main" id="{05DAED6C-2FFB-41F7-9A49-201DF80368DC}"/>
              </a:ext>
            </a:extLst>
          </p:cNvPr>
          <p:cNvSpPr/>
          <p:nvPr/>
        </p:nvSpPr>
        <p:spPr>
          <a:xfrm>
            <a:off x="4079776" y="232853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2</a:t>
            </a:r>
          </a:p>
        </p:txBody>
      </p:sp>
      <p:sp>
        <p:nvSpPr>
          <p:cNvPr id="48" name="Hình Bầu dục 21">
            <a:extLst>
              <a:ext uri="{FF2B5EF4-FFF2-40B4-BE49-F238E27FC236}">
                <a16:creationId xmlns:a16="http://schemas.microsoft.com/office/drawing/2014/main" id="{9C41F35D-8F6E-4765-A46E-40021056FB4E}"/>
              </a:ext>
            </a:extLst>
          </p:cNvPr>
          <p:cNvSpPr/>
          <p:nvPr/>
        </p:nvSpPr>
        <p:spPr>
          <a:xfrm>
            <a:off x="4074642" y="266317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3</a:t>
            </a:r>
          </a:p>
        </p:txBody>
      </p:sp>
      <p:sp>
        <p:nvSpPr>
          <p:cNvPr id="49" name="Hình Bầu dục 26">
            <a:extLst>
              <a:ext uri="{FF2B5EF4-FFF2-40B4-BE49-F238E27FC236}">
                <a16:creationId xmlns:a16="http://schemas.microsoft.com/office/drawing/2014/main" id="{18EC93F7-EDDD-4AD4-B5FE-3E503EBEEAAD}"/>
              </a:ext>
            </a:extLst>
          </p:cNvPr>
          <p:cNvSpPr/>
          <p:nvPr/>
        </p:nvSpPr>
        <p:spPr>
          <a:xfrm>
            <a:off x="4099256" y="232853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4</a:t>
            </a:r>
          </a:p>
        </p:txBody>
      </p:sp>
      <p:sp>
        <p:nvSpPr>
          <p:cNvPr id="50" name="Hình Bầu dục 25">
            <a:extLst>
              <a:ext uri="{FF2B5EF4-FFF2-40B4-BE49-F238E27FC236}">
                <a16:creationId xmlns:a16="http://schemas.microsoft.com/office/drawing/2014/main" id="{E5107EEC-511F-4238-ABCE-3B5AADF64A15}"/>
              </a:ext>
            </a:extLst>
          </p:cNvPr>
          <p:cNvSpPr/>
          <p:nvPr/>
        </p:nvSpPr>
        <p:spPr>
          <a:xfrm>
            <a:off x="4112438" y="299488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5</a:t>
            </a:r>
          </a:p>
        </p:txBody>
      </p:sp>
      <p:sp>
        <p:nvSpPr>
          <p:cNvPr id="51" name="Hình Bầu dục 24">
            <a:extLst>
              <a:ext uri="{FF2B5EF4-FFF2-40B4-BE49-F238E27FC236}">
                <a16:creationId xmlns:a16="http://schemas.microsoft.com/office/drawing/2014/main" id="{6AC7C3A8-E84A-452D-9714-4C0E029C4698}"/>
              </a:ext>
            </a:extLst>
          </p:cNvPr>
          <p:cNvSpPr/>
          <p:nvPr/>
        </p:nvSpPr>
        <p:spPr>
          <a:xfrm>
            <a:off x="4140562" y="288443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6</a:t>
            </a:r>
          </a:p>
        </p:txBody>
      </p:sp>
      <p:sp>
        <p:nvSpPr>
          <p:cNvPr id="52" name="Hình Bầu dục 23">
            <a:extLst>
              <a:ext uri="{FF2B5EF4-FFF2-40B4-BE49-F238E27FC236}">
                <a16:creationId xmlns:a16="http://schemas.microsoft.com/office/drawing/2014/main" id="{8E4C475D-A91C-4B80-A098-DCCD8B29BCB8}"/>
              </a:ext>
            </a:extLst>
          </p:cNvPr>
          <p:cNvSpPr/>
          <p:nvPr/>
        </p:nvSpPr>
        <p:spPr>
          <a:xfrm>
            <a:off x="4131918" y="269797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7</a:t>
            </a:r>
          </a:p>
        </p:txBody>
      </p:sp>
      <p:sp>
        <p:nvSpPr>
          <p:cNvPr id="53" name="Hình Bầu dục 27">
            <a:extLst>
              <a:ext uri="{FF2B5EF4-FFF2-40B4-BE49-F238E27FC236}">
                <a16:creationId xmlns:a16="http://schemas.microsoft.com/office/drawing/2014/main" id="{77C7E1AA-0D23-4E41-83DF-8AE1D1EDFDF6}"/>
              </a:ext>
            </a:extLst>
          </p:cNvPr>
          <p:cNvSpPr/>
          <p:nvPr/>
        </p:nvSpPr>
        <p:spPr>
          <a:xfrm>
            <a:off x="4105045" y="242002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8</a:t>
            </a:r>
          </a:p>
        </p:txBody>
      </p:sp>
      <p:sp>
        <p:nvSpPr>
          <p:cNvPr id="54" name="Hình Bầu dục 28">
            <a:extLst>
              <a:ext uri="{FF2B5EF4-FFF2-40B4-BE49-F238E27FC236}">
                <a16:creationId xmlns:a16="http://schemas.microsoft.com/office/drawing/2014/main" id="{93F19D65-06ED-4699-8E51-03725921DF6D}"/>
              </a:ext>
            </a:extLst>
          </p:cNvPr>
          <p:cNvSpPr/>
          <p:nvPr/>
        </p:nvSpPr>
        <p:spPr>
          <a:xfrm>
            <a:off x="4142565" y="272945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9</a:t>
            </a:r>
          </a:p>
        </p:txBody>
      </p:sp>
      <p:sp>
        <p:nvSpPr>
          <p:cNvPr id="55" name="Hình Bầu dục 39">
            <a:extLst>
              <a:ext uri="{FF2B5EF4-FFF2-40B4-BE49-F238E27FC236}">
                <a16:creationId xmlns:a16="http://schemas.microsoft.com/office/drawing/2014/main" id="{A2D6AFF1-E4DB-452F-8DB1-C3576A50B33C}"/>
              </a:ext>
            </a:extLst>
          </p:cNvPr>
          <p:cNvSpPr/>
          <p:nvPr/>
        </p:nvSpPr>
        <p:spPr>
          <a:xfrm>
            <a:off x="4109367" y="238854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10</a:t>
            </a:r>
          </a:p>
        </p:txBody>
      </p:sp>
      <p:sp>
        <p:nvSpPr>
          <p:cNvPr id="94" name="Hình Bầu dục 18">
            <a:extLst>
              <a:ext uri="{FF2B5EF4-FFF2-40B4-BE49-F238E27FC236}">
                <a16:creationId xmlns:a16="http://schemas.microsoft.com/office/drawing/2014/main" id="{2CB91712-33A4-4BB3-B2D1-6DCE5F06B3B3}"/>
              </a:ext>
            </a:extLst>
          </p:cNvPr>
          <p:cNvSpPr/>
          <p:nvPr/>
        </p:nvSpPr>
        <p:spPr>
          <a:xfrm>
            <a:off x="10304932" y="249204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0</a:t>
            </a:r>
          </a:p>
        </p:txBody>
      </p:sp>
      <p:sp>
        <p:nvSpPr>
          <p:cNvPr id="96" name="Hình Bầu dục 29">
            <a:extLst>
              <a:ext uri="{FF2B5EF4-FFF2-40B4-BE49-F238E27FC236}">
                <a16:creationId xmlns:a16="http://schemas.microsoft.com/office/drawing/2014/main" id="{71226488-2738-4C5D-8734-96CE20C3FDBE}"/>
              </a:ext>
            </a:extLst>
          </p:cNvPr>
          <p:cNvSpPr/>
          <p:nvPr/>
        </p:nvSpPr>
        <p:spPr>
          <a:xfrm>
            <a:off x="10344472" y="220353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1</a:t>
            </a:r>
          </a:p>
        </p:txBody>
      </p:sp>
      <p:sp>
        <p:nvSpPr>
          <p:cNvPr id="97" name="Hình Bầu dục 30">
            <a:extLst>
              <a:ext uri="{FF2B5EF4-FFF2-40B4-BE49-F238E27FC236}">
                <a16:creationId xmlns:a16="http://schemas.microsoft.com/office/drawing/2014/main" id="{835AE773-692D-4BC7-B2D9-79DA5902682D}"/>
              </a:ext>
            </a:extLst>
          </p:cNvPr>
          <p:cNvSpPr/>
          <p:nvPr/>
        </p:nvSpPr>
        <p:spPr>
          <a:xfrm>
            <a:off x="10333003" y="228167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2</a:t>
            </a:r>
          </a:p>
        </p:txBody>
      </p:sp>
      <p:sp>
        <p:nvSpPr>
          <p:cNvPr id="98" name="Hình Bầu dục 31">
            <a:extLst>
              <a:ext uri="{FF2B5EF4-FFF2-40B4-BE49-F238E27FC236}">
                <a16:creationId xmlns:a16="http://schemas.microsoft.com/office/drawing/2014/main" id="{D38249A4-D4B4-4B24-8FFA-B962959DAD75}"/>
              </a:ext>
            </a:extLst>
          </p:cNvPr>
          <p:cNvSpPr/>
          <p:nvPr/>
        </p:nvSpPr>
        <p:spPr>
          <a:xfrm>
            <a:off x="10332716" y="211884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3</a:t>
            </a:r>
          </a:p>
        </p:txBody>
      </p:sp>
      <p:sp>
        <p:nvSpPr>
          <p:cNvPr id="99" name="Hình Bầu dục 32">
            <a:extLst>
              <a:ext uri="{FF2B5EF4-FFF2-40B4-BE49-F238E27FC236}">
                <a16:creationId xmlns:a16="http://schemas.microsoft.com/office/drawing/2014/main" id="{F7DB809C-B684-4F49-96F6-EE005AB1786B}"/>
              </a:ext>
            </a:extLst>
          </p:cNvPr>
          <p:cNvSpPr/>
          <p:nvPr/>
        </p:nvSpPr>
        <p:spPr>
          <a:xfrm>
            <a:off x="10342456" y="174564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4</a:t>
            </a:r>
          </a:p>
        </p:txBody>
      </p:sp>
      <p:sp>
        <p:nvSpPr>
          <p:cNvPr id="100" name="Hình Bầu dục 33">
            <a:extLst>
              <a:ext uri="{FF2B5EF4-FFF2-40B4-BE49-F238E27FC236}">
                <a16:creationId xmlns:a16="http://schemas.microsoft.com/office/drawing/2014/main" id="{D69F8B00-20FA-4B9B-98B8-7721084E5C35}"/>
              </a:ext>
            </a:extLst>
          </p:cNvPr>
          <p:cNvSpPr/>
          <p:nvPr/>
        </p:nvSpPr>
        <p:spPr>
          <a:xfrm>
            <a:off x="10330700" y="227997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5</a:t>
            </a:r>
          </a:p>
        </p:txBody>
      </p:sp>
      <p:sp>
        <p:nvSpPr>
          <p:cNvPr id="101" name="Hình Bầu dục 34">
            <a:extLst>
              <a:ext uri="{FF2B5EF4-FFF2-40B4-BE49-F238E27FC236}">
                <a16:creationId xmlns:a16="http://schemas.microsoft.com/office/drawing/2014/main" id="{734BBD83-6D7F-4C32-AEBC-A585612D4D56}"/>
              </a:ext>
            </a:extLst>
          </p:cNvPr>
          <p:cNvSpPr/>
          <p:nvPr/>
        </p:nvSpPr>
        <p:spPr>
          <a:xfrm>
            <a:off x="10318114" y="214268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6</a:t>
            </a:r>
          </a:p>
        </p:txBody>
      </p:sp>
      <p:sp>
        <p:nvSpPr>
          <p:cNvPr id="102" name="Hình Bầu dục 35">
            <a:extLst>
              <a:ext uri="{FF2B5EF4-FFF2-40B4-BE49-F238E27FC236}">
                <a16:creationId xmlns:a16="http://schemas.microsoft.com/office/drawing/2014/main" id="{965E2B9D-6A42-431B-AFEB-44CD3B64E9C9}"/>
              </a:ext>
            </a:extLst>
          </p:cNvPr>
          <p:cNvSpPr/>
          <p:nvPr/>
        </p:nvSpPr>
        <p:spPr>
          <a:xfrm>
            <a:off x="10338451" y="225571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7</a:t>
            </a:r>
          </a:p>
        </p:txBody>
      </p:sp>
      <p:sp>
        <p:nvSpPr>
          <p:cNvPr id="103" name="Hình Bầu dục 36">
            <a:extLst>
              <a:ext uri="{FF2B5EF4-FFF2-40B4-BE49-F238E27FC236}">
                <a16:creationId xmlns:a16="http://schemas.microsoft.com/office/drawing/2014/main" id="{CF46EA64-F88D-4FB6-847E-6073A09D12D0}"/>
              </a:ext>
            </a:extLst>
          </p:cNvPr>
          <p:cNvSpPr/>
          <p:nvPr/>
        </p:nvSpPr>
        <p:spPr>
          <a:xfrm>
            <a:off x="10336148" y="223187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8</a:t>
            </a:r>
          </a:p>
        </p:txBody>
      </p:sp>
      <p:sp>
        <p:nvSpPr>
          <p:cNvPr id="104" name="Hình Bầu dục 37">
            <a:extLst>
              <a:ext uri="{FF2B5EF4-FFF2-40B4-BE49-F238E27FC236}">
                <a16:creationId xmlns:a16="http://schemas.microsoft.com/office/drawing/2014/main" id="{64D36041-5796-4991-8004-09AFBF7C5A03}"/>
              </a:ext>
            </a:extLst>
          </p:cNvPr>
          <p:cNvSpPr/>
          <p:nvPr/>
        </p:nvSpPr>
        <p:spPr>
          <a:xfrm>
            <a:off x="10322598" y="155412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9</a:t>
            </a:r>
          </a:p>
        </p:txBody>
      </p:sp>
      <p:sp>
        <p:nvSpPr>
          <p:cNvPr id="117" name="Hình Bầu dục 38">
            <a:extLst>
              <a:ext uri="{FF2B5EF4-FFF2-40B4-BE49-F238E27FC236}">
                <a16:creationId xmlns:a16="http://schemas.microsoft.com/office/drawing/2014/main" id="{BEB61213-8A5C-443F-ADBB-FA6D9EC0E472}"/>
              </a:ext>
            </a:extLst>
          </p:cNvPr>
          <p:cNvSpPr/>
          <p:nvPr/>
        </p:nvSpPr>
        <p:spPr>
          <a:xfrm>
            <a:off x="10327652" y="188640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10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7608" y="2346610"/>
            <a:ext cx="5860965" cy="3566665"/>
          </a:xfrm>
          <a:prstGeom prst="rect">
            <a:avLst/>
          </a:prstGeom>
          <a:noFill/>
          <a:ln>
            <a:solidFill>
              <a:srgbClr val="00A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Hình chữ nhật 4">
            <a:hlinkClick r:id="rId11" action="ppaction://hlinksldjump"/>
            <a:extLst>
              <a:ext uri="{FF2B5EF4-FFF2-40B4-BE49-F238E27FC236}">
                <a16:creationId xmlns:a16="http://schemas.microsoft.com/office/drawing/2014/main" id="{8C9C89D4-1001-4BD1-B12B-72A8F088D62F}"/>
              </a:ext>
            </a:extLst>
          </p:cNvPr>
          <p:cNvSpPr/>
          <p:nvPr/>
        </p:nvSpPr>
        <p:spPr>
          <a:xfrm>
            <a:off x="2551039" y="2323461"/>
            <a:ext cx="3678833" cy="1779030"/>
          </a:xfrm>
          <a:prstGeom prst="rect">
            <a:avLst/>
          </a:prstGeom>
          <a:solidFill>
            <a:srgbClr val="48D8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8" name="Hình ảnh 41" descr="Ảnh có chứa đồng hồ&#10;&#10;Mô tả được tạo tự động">
            <a:extLst>
              <a:ext uri="{FF2B5EF4-FFF2-40B4-BE49-F238E27FC236}">
                <a16:creationId xmlns:a16="http://schemas.microsoft.com/office/drawing/2014/main" id="{7B874B7D-B9B1-49A7-8EDF-691B42E524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00" y="2481264"/>
            <a:ext cx="731712" cy="731712"/>
          </a:xfrm>
          <a:prstGeom prst="rect">
            <a:avLst/>
          </a:prstGeom>
        </p:spPr>
      </p:pic>
      <p:sp>
        <p:nvSpPr>
          <p:cNvPr id="89" name="Hình chữ nhật 8">
            <a:hlinkClick r:id="rId13" action="ppaction://hlinksldjump"/>
            <a:extLst>
              <a:ext uri="{FF2B5EF4-FFF2-40B4-BE49-F238E27FC236}">
                <a16:creationId xmlns:a16="http://schemas.microsoft.com/office/drawing/2014/main" id="{92A7B3C9-C9DA-4C03-8250-827B8A685D76}"/>
              </a:ext>
            </a:extLst>
          </p:cNvPr>
          <p:cNvSpPr/>
          <p:nvPr/>
        </p:nvSpPr>
        <p:spPr>
          <a:xfrm>
            <a:off x="6229872" y="2308386"/>
            <a:ext cx="2165948" cy="3600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0" name="Hình ảnh 44" descr="Ảnh có chứa đồng hồ&#10;&#10;Mô tả được tạo tự động">
            <a:extLst>
              <a:ext uri="{FF2B5EF4-FFF2-40B4-BE49-F238E27FC236}">
                <a16:creationId xmlns:a16="http://schemas.microsoft.com/office/drawing/2014/main" id="{752CBB00-7AE1-42DB-B934-970B84DC7C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85" y="2396898"/>
            <a:ext cx="731712" cy="731712"/>
          </a:xfrm>
          <a:prstGeom prst="rect">
            <a:avLst/>
          </a:prstGeom>
        </p:spPr>
      </p:pic>
      <p:sp>
        <p:nvSpPr>
          <p:cNvPr id="91" name="Hình chữ nhật 9">
            <a:hlinkClick r:id="rId14" action="ppaction://hlinksldjump"/>
            <a:extLst>
              <a:ext uri="{FF2B5EF4-FFF2-40B4-BE49-F238E27FC236}">
                <a16:creationId xmlns:a16="http://schemas.microsoft.com/office/drawing/2014/main" id="{9C4047E1-586F-4464-A79B-B64E201A2532}"/>
              </a:ext>
            </a:extLst>
          </p:cNvPr>
          <p:cNvSpPr/>
          <p:nvPr/>
        </p:nvSpPr>
        <p:spPr>
          <a:xfrm>
            <a:off x="2512397" y="4129757"/>
            <a:ext cx="3708594" cy="1779030"/>
          </a:xfrm>
          <a:prstGeom prst="rect">
            <a:avLst/>
          </a:prstGeom>
          <a:solidFill>
            <a:srgbClr val="EAB2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92" name="Hình ảnh 45" descr="Ảnh có chứa đồng hồ&#10;&#10;Mô tả được tạo tự động">
            <a:extLst>
              <a:ext uri="{FF2B5EF4-FFF2-40B4-BE49-F238E27FC236}">
                <a16:creationId xmlns:a16="http://schemas.microsoft.com/office/drawing/2014/main" id="{97D7AF88-CCF7-4D4E-93DB-41304B1959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08" y="4365104"/>
            <a:ext cx="731712" cy="731712"/>
          </a:xfrm>
          <a:prstGeom prst="rect">
            <a:avLst/>
          </a:prstGeom>
        </p:spPr>
      </p:pic>
      <p:pic>
        <p:nvPicPr>
          <p:cNvPr id="67" name="Hình ảnh 13">
            <a:extLst>
              <a:ext uri="{FF2B5EF4-FFF2-40B4-BE49-F238E27FC236}">
                <a16:creationId xmlns:a16="http://schemas.microsoft.com/office/drawing/2014/main" id="{76428FF5-3168-4A59-ABA0-B45691C956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66975"/>
            <a:ext cx="1800200" cy="1326490"/>
          </a:xfrm>
          <a:prstGeom prst="rect">
            <a:avLst/>
          </a:prstGeom>
        </p:spPr>
      </p:pic>
      <p:pic>
        <p:nvPicPr>
          <p:cNvPr id="69" name="Hình ảnh 13">
            <a:extLst>
              <a:ext uri="{FF2B5EF4-FFF2-40B4-BE49-F238E27FC236}">
                <a16:creationId xmlns:a16="http://schemas.microsoft.com/office/drawing/2014/main" id="{76428FF5-3168-4A59-ABA0-B45691C956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91" y="82150"/>
            <a:ext cx="1954065" cy="131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17" grpId="0" animBg="1"/>
      <p:bldP spid="87" grpId="0" animBg="1"/>
      <p:bldP spid="89" grpId="0" animBg="1"/>
      <p:bldP spid="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E41FDB2-F5A2-4043-A598-85F2FD51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Hình ảnh 2" descr="Ảnh có chứa trò chơi, con voi&#10;&#10;Mô tả được tạo tự động">
            <a:extLst>
              <a:ext uri="{FF2B5EF4-FFF2-40B4-BE49-F238E27FC236}">
                <a16:creationId xmlns:a16="http://schemas.microsoft.com/office/drawing/2014/main" id="{1E63D4C6-1CA4-4588-B381-1CB2B48E05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710" y="-2696023"/>
            <a:ext cx="6858000" cy="12153417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A5CD3FB9-2A86-48AF-97C9-B6E73769EABC}"/>
              </a:ext>
            </a:extLst>
          </p:cNvPr>
          <p:cNvSpPr/>
          <p:nvPr/>
        </p:nvSpPr>
        <p:spPr>
          <a:xfrm>
            <a:off x="2963713" y="31985"/>
            <a:ext cx="9189706" cy="175423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EABB2663-820E-409F-8677-98594F489E16}"/>
              </a:ext>
            </a:extLst>
          </p:cNvPr>
          <p:cNvSpPr/>
          <p:nvPr/>
        </p:nvSpPr>
        <p:spPr>
          <a:xfrm>
            <a:off x="7423847" y="5079686"/>
            <a:ext cx="1007474" cy="1017355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207A75AF-4850-4333-9883-921797B99551}"/>
              </a:ext>
            </a:extLst>
          </p:cNvPr>
          <p:cNvSpPr/>
          <p:nvPr/>
        </p:nvSpPr>
        <p:spPr>
          <a:xfrm>
            <a:off x="2567608" y="31807"/>
            <a:ext cx="9850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B8E6692-EF1C-417A-BA0D-F7D5E18117BA}"/>
              </a:ext>
            </a:extLst>
          </p:cNvPr>
          <p:cNvSpPr/>
          <p:nvPr/>
        </p:nvSpPr>
        <p:spPr>
          <a:xfrm>
            <a:off x="3396245" y="5201868"/>
            <a:ext cx="936104" cy="929366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18" name="Hình ảnh 17" descr="Ảnh có chứa cái ô&#10;&#10;Mô tả được tạo tự động">
            <a:extLst>
              <a:ext uri="{FF2B5EF4-FFF2-40B4-BE49-F238E27FC236}">
                <a16:creationId xmlns:a16="http://schemas.microsoft.com/office/drawing/2014/main" id="{60E7EF37-E3DC-43FD-AB33-B171D053EB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12" y="4655221"/>
            <a:ext cx="1801169" cy="202266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B774964A-AA70-4A64-A447-71809BA471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26" y="4846952"/>
            <a:ext cx="1601239" cy="1639198"/>
          </a:xfrm>
          <a:prstGeom prst="rect">
            <a:avLst/>
          </a:prstGeom>
        </p:spPr>
      </p:pic>
      <p:pic>
        <p:nvPicPr>
          <p:cNvPr id="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AE4FF083-359D-4621-9177-159E3CC2E6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59743" y="2130068"/>
            <a:ext cx="406400" cy="406400"/>
          </a:xfrm>
          <a:prstGeom prst="rect">
            <a:avLst/>
          </a:prstGeom>
        </p:spPr>
      </p:pic>
      <p:pic>
        <p:nvPicPr>
          <p:cNvPr id="22" name="Am-thanh-tra-loi-sai-www_yeualo_com">
            <a:hlinkClick r:id="" action="ppaction://media"/>
            <a:extLst>
              <a:ext uri="{FF2B5EF4-FFF2-40B4-BE49-F238E27FC236}">
                <a16:creationId xmlns:a16="http://schemas.microsoft.com/office/drawing/2014/main" id="{11420606-9F42-4C74-B72A-130B5FC389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199802" y="2777659"/>
            <a:ext cx="406400" cy="406400"/>
          </a:xfrm>
          <a:prstGeom prst="rect">
            <a:avLst/>
          </a:prstGeom>
        </p:spPr>
      </p:pic>
      <p:pic>
        <p:nvPicPr>
          <p:cNvPr id="23" name="Am-thanh-tra-loi-sai-www_yeualo_com">
            <a:hlinkClick r:id="" action="ppaction://media"/>
            <a:extLst>
              <a:ext uri="{FF2B5EF4-FFF2-40B4-BE49-F238E27FC236}">
                <a16:creationId xmlns:a16="http://schemas.microsoft.com/office/drawing/2014/main" id="{5F170E5A-233D-4814-A15B-0F8C62DE5C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369005" y="3315096"/>
            <a:ext cx="406400" cy="4064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2673540" y="-102170"/>
            <a:ext cx="3226708" cy="1006754"/>
            <a:chOff x="12659026" y="-102170"/>
            <a:chExt cx="3226708" cy="1006754"/>
          </a:xfrm>
        </p:grpSpPr>
        <p:sp>
          <p:nvSpPr>
            <p:cNvPr id="15" name="TextBox 41">
              <a:extLst>
                <a:ext uri="{FF2B5EF4-FFF2-40B4-BE49-F238E27FC236}">
                  <a16:creationId xmlns:a16="http://schemas.microsoft.com/office/drawing/2014/main" id="{B6B47437-2EDD-441D-BFE0-092B1212EA72}"/>
                </a:ext>
              </a:extLst>
            </p:cNvPr>
            <p:cNvSpPr txBox="1"/>
            <p:nvPr/>
          </p:nvSpPr>
          <p:spPr>
            <a:xfrm>
              <a:off x="14373086" y="225514"/>
              <a:ext cx="1512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/>
              <a:r>
                <a:rPr lang="en-US" altLang="zh-CN" sz="3600" b="1" dirty="0" err="1">
                  <a:solidFill>
                    <a:prstClr val="black"/>
                  </a:solidFill>
                  <a:cs typeface="+mn-ea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black"/>
                  </a:solidFill>
                  <a:cs typeface="+mn-ea"/>
                  <a:sym typeface="+mn-lt"/>
                </a:rPr>
                <a:t> 1</a:t>
              </a:r>
              <a:endParaRPr lang="zh-CN" altLang="en-US" sz="36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9026" y="-102170"/>
              <a:ext cx="1488757" cy="996549"/>
            </a:xfrm>
            <a:prstGeom prst="rect">
              <a:avLst/>
            </a:prstGeom>
          </p:spPr>
        </p:pic>
        <p:sp>
          <p:nvSpPr>
            <p:cNvPr id="29" name="Double Wave 28"/>
            <p:cNvSpPr/>
            <p:nvPr/>
          </p:nvSpPr>
          <p:spPr>
            <a:xfrm>
              <a:off x="14160896" y="225514"/>
              <a:ext cx="1656184" cy="679070"/>
            </a:xfrm>
            <a:prstGeom prst="doubleWave">
              <a:avLst>
                <a:gd name="adj1" fmla="val 6250"/>
                <a:gd name="adj2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4232904" y="434267"/>
              <a:ext cx="194418" cy="21602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3804863" y="565049"/>
              <a:ext cx="54199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3791750" y="435104"/>
              <a:ext cx="203200" cy="1359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ight Arrow 16">
            <a:hlinkClick r:id="rId11" action="ppaction://hlinksldjump"/>
          </p:cNvPr>
          <p:cNvSpPr/>
          <p:nvPr/>
        </p:nvSpPr>
        <p:spPr>
          <a:xfrm>
            <a:off x="10992543" y="6216696"/>
            <a:ext cx="1160875" cy="708880"/>
          </a:xfrm>
          <a:prstGeom prst="rightArrow">
            <a:avLst/>
          </a:prstGeom>
          <a:solidFill>
            <a:srgbClr val="24A4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32468" y="2333043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24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80562" y="2332134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24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39570" y="317018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077926" y="320243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50632" y="2517868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077926" y="2532388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332468" y="3757192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93972" y="3777898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9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1.04934 0.00047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7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10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571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 descr="Ảnh có chứa trò chơi, con voi&#10;&#10;Mô tả được tạo tự động">
            <a:extLst>
              <a:ext uri="{FF2B5EF4-FFF2-40B4-BE49-F238E27FC236}">
                <a16:creationId xmlns:a16="http://schemas.microsoft.com/office/drawing/2014/main" id="{9DDBC53D-B866-4AF1-B7E8-5C60B34F9B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5697" y="-2669721"/>
            <a:ext cx="6858000" cy="12197442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22CFB08B-026E-4033-99D8-2EFACA528B25}"/>
              </a:ext>
            </a:extLst>
          </p:cNvPr>
          <p:cNvSpPr/>
          <p:nvPr/>
        </p:nvSpPr>
        <p:spPr>
          <a:xfrm>
            <a:off x="3457875" y="0"/>
            <a:ext cx="8412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4A76E133-5B8E-4EF8-8AED-CC4A5D942D89}"/>
              </a:ext>
            </a:extLst>
          </p:cNvPr>
          <p:cNvSpPr/>
          <p:nvPr/>
        </p:nvSpPr>
        <p:spPr>
          <a:xfrm>
            <a:off x="3385586" y="0"/>
            <a:ext cx="8794590" cy="160933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BE889B8D-E132-4D3D-979F-4C43E401616E}"/>
              </a:ext>
            </a:extLst>
          </p:cNvPr>
          <p:cNvSpPr/>
          <p:nvPr/>
        </p:nvSpPr>
        <p:spPr>
          <a:xfrm>
            <a:off x="7360200" y="5287330"/>
            <a:ext cx="936104" cy="929366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C0AC59F-8913-489B-B234-9DE2E9D66E6C}"/>
              </a:ext>
            </a:extLst>
          </p:cNvPr>
          <p:cNvSpPr/>
          <p:nvPr/>
        </p:nvSpPr>
        <p:spPr>
          <a:xfrm>
            <a:off x="3435127" y="5310189"/>
            <a:ext cx="936104" cy="929366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20" name="Hình ảnh 19" descr="Ảnh có chứa cái ô&#10;&#10;Mô tả được tạo tự động">
            <a:extLst>
              <a:ext uri="{FF2B5EF4-FFF2-40B4-BE49-F238E27FC236}">
                <a16:creationId xmlns:a16="http://schemas.microsoft.com/office/drawing/2014/main" id="{6F51193F-A12D-4A3A-A05A-C8302DF0D9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84" y="4832013"/>
            <a:ext cx="1623916" cy="1610104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8E88F27A-CB69-4D51-8C03-B09BF3140A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59" y="4987415"/>
            <a:ext cx="1583582" cy="1574913"/>
          </a:xfrm>
          <a:prstGeom prst="rect">
            <a:avLst/>
          </a:prstGeom>
        </p:spPr>
      </p:pic>
      <p:pic>
        <p:nvPicPr>
          <p:cNvPr id="2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1B917B9A-04F1-4876-9D25-07DFBD0E27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59743" y="2130068"/>
            <a:ext cx="406400" cy="406400"/>
          </a:xfrm>
          <a:prstGeom prst="rect">
            <a:avLst/>
          </a:prstGeom>
        </p:spPr>
      </p:pic>
      <p:pic>
        <p:nvPicPr>
          <p:cNvPr id="25" name="Am-thanh-tra-loi-sai-www_yeualo_com">
            <a:hlinkClick r:id="" action="ppaction://media"/>
            <a:extLst>
              <a:ext uri="{FF2B5EF4-FFF2-40B4-BE49-F238E27FC236}">
                <a16:creationId xmlns:a16="http://schemas.microsoft.com/office/drawing/2014/main" id="{802F26F9-3199-4993-B06D-7114A0300A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199802" y="2777659"/>
            <a:ext cx="406400" cy="406400"/>
          </a:xfrm>
          <a:prstGeom prst="rect">
            <a:avLst/>
          </a:prstGeom>
        </p:spPr>
      </p:pic>
      <p:pic>
        <p:nvPicPr>
          <p:cNvPr id="26" name="Am-thanh-tra-loi-sai-www_yeualo_com">
            <a:hlinkClick r:id="" action="ppaction://media"/>
            <a:extLst>
              <a:ext uri="{FF2B5EF4-FFF2-40B4-BE49-F238E27FC236}">
                <a16:creationId xmlns:a16="http://schemas.microsoft.com/office/drawing/2014/main" id="{FEC27C6D-50EE-4F0B-B175-E1CD2EFB4B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886429" y="2536468"/>
            <a:ext cx="406400" cy="4064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2765265" y="-129359"/>
            <a:ext cx="3123823" cy="1033943"/>
            <a:chOff x="12765265" y="-129359"/>
            <a:chExt cx="3123823" cy="1033943"/>
          </a:xfrm>
        </p:grpSpPr>
        <p:sp>
          <p:nvSpPr>
            <p:cNvPr id="29" name="TextBox 41">
              <a:extLst>
                <a:ext uri="{FF2B5EF4-FFF2-40B4-BE49-F238E27FC236}">
                  <a16:creationId xmlns:a16="http://schemas.microsoft.com/office/drawing/2014/main" id="{B6B47437-2EDD-441D-BFE0-092B1212EA72}"/>
                </a:ext>
              </a:extLst>
            </p:cNvPr>
            <p:cNvSpPr txBox="1"/>
            <p:nvPr/>
          </p:nvSpPr>
          <p:spPr>
            <a:xfrm>
              <a:off x="14376440" y="211094"/>
              <a:ext cx="1512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/>
              <a:r>
                <a:rPr lang="en-US" altLang="zh-CN" sz="3600" b="1" dirty="0" err="1">
                  <a:solidFill>
                    <a:prstClr val="black"/>
                  </a:solidFill>
                  <a:cs typeface="+mn-ea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black"/>
                  </a:solidFill>
                  <a:cs typeface="+mn-ea"/>
                  <a:sym typeface="+mn-lt"/>
                </a:rPr>
                <a:t> 2</a:t>
              </a:r>
              <a:endParaRPr lang="zh-CN" altLang="en-US" sz="36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5265" y="-129359"/>
              <a:ext cx="1495711" cy="1001204"/>
            </a:xfrm>
            <a:prstGeom prst="rect">
              <a:avLst/>
            </a:prstGeom>
          </p:spPr>
        </p:pic>
        <p:sp>
          <p:nvSpPr>
            <p:cNvPr id="31" name="Double Wave 30"/>
            <p:cNvSpPr/>
            <p:nvPr/>
          </p:nvSpPr>
          <p:spPr>
            <a:xfrm>
              <a:off x="14160896" y="179974"/>
              <a:ext cx="1656184" cy="724610"/>
            </a:xfrm>
            <a:prstGeom prst="doubleWave">
              <a:avLst>
                <a:gd name="adj1" fmla="val 6250"/>
                <a:gd name="adj2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4232904" y="434267"/>
              <a:ext cx="194418" cy="21602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3911002" y="542279"/>
              <a:ext cx="41455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3895062" y="396930"/>
              <a:ext cx="210154" cy="1382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ight Arrow 34">
            <a:hlinkClick r:id="rId11" action="ppaction://hlinksldjump"/>
          </p:cNvPr>
          <p:cNvSpPr/>
          <p:nvPr/>
        </p:nvSpPr>
        <p:spPr>
          <a:xfrm>
            <a:off x="10992543" y="6216696"/>
            <a:ext cx="1160875" cy="708880"/>
          </a:xfrm>
          <a:prstGeom prst="rightArrow">
            <a:avLst/>
          </a:prstGeom>
          <a:solidFill>
            <a:srgbClr val="24A4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32468" y="2333043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24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50632" y="2517868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sp>
        <p:nvSpPr>
          <p:cNvPr id="38" name="Rectangle 37"/>
          <p:cNvSpPr/>
          <p:nvPr/>
        </p:nvSpPr>
        <p:spPr>
          <a:xfrm>
            <a:off x="3539570" y="317018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332468" y="3757192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180562" y="2332134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24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77926" y="2532388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sp>
        <p:nvSpPr>
          <p:cNvPr id="42" name="Rectangle 41"/>
          <p:cNvSpPr/>
          <p:nvPr/>
        </p:nvSpPr>
        <p:spPr>
          <a:xfrm>
            <a:off x="7360200" y="317018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7293972" y="3777898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332467" y="4100184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26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80562" y="4110219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27</a:t>
            </a:r>
          </a:p>
        </p:txBody>
      </p:sp>
    </p:spTree>
    <p:extLst>
      <p:ext uri="{BB962C8B-B14F-4D97-AF65-F5344CB8AC3E}">
        <p14:creationId xmlns:p14="http://schemas.microsoft.com/office/powerpoint/2010/main" val="24143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1.04727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7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57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312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36" grpId="0"/>
      <p:bldP spid="37" grpId="0"/>
      <p:bldP spid="38" grpId="0"/>
      <p:bldP spid="40" grpId="0"/>
      <p:bldP spid="41" grpId="0"/>
      <p:bldP spid="42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trò chơi, con voi&#10;&#10;Mô tả được tạo tự động">
            <a:extLst>
              <a:ext uri="{FF2B5EF4-FFF2-40B4-BE49-F238E27FC236}">
                <a16:creationId xmlns:a16="http://schemas.microsoft.com/office/drawing/2014/main" id="{40093B66-9207-4696-84D4-7A31AAFAF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144" y="-2799209"/>
            <a:ext cx="6858000" cy="12197442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5506DF19-46A4-4FA0-BF06-7C948111F56C}"/>
              </a:ext>
            </a:extLst>
          </p:cNvPr>
          <p:cNvSpPr/>
          <p:nvPr/>
        </p:nvSpPr>
        <p:spPr>
          <a:xfrm>
            <a:off x="3143672" y="112564"/>
            <a:ext cx="9102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55 + 1 = ?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3660312A-76FB-4109-8AD7-44B5AC81F636}"/>
              </a:ext>
            </a:extLst>
          </p:cNvPr>
          <p:cNvSpPr/>
          <p:nvPr/>
        </p:nvSpPr>
        <p:spPr>
          <a:xfrm>
            <a:off x="3349411" y="69364"/>
            <a:ext cx="8709206" cy="157497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7FE96400-4046-404E-8F24-98FE43BB12A0}"/>
              </a:ext>
            </a:extLst>
          </p:cNvPr>
          <p:cNvSpPr/>
          <p:nvPr/>
        </p:nvSpPr>
        <p:spPr>
          <a:xfrm>
            <a:off x="5178163" y="3831950"/>
            <a:ext cx="3592985" cy="10801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56 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C33E891-ADC0-4C89-833B-63B9D397D49D}"/>
              </a:ext>
            </a:extLst>
          </p:cNvPr>
          <p:cNvSpPr/>
          <p:nvPr/>
        </p:nvSpPr>
        <p:spPr>
          <a:xfrm>
            <a:off x="3328143" y="3838809"/>
            <a:ext cx="936104" cy="929366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2F39F159-659E-4A84-99B7-8E74C817A927}"/>
              </a:ext>
            </a:extLst>
          </p:cNvPr>
          <p:cNvSpPr/>
          <p:nvPr/>
        </p:nvSpPr>
        <p:spPr>
          <a:xfrm>
            <a:off x="5188876" y="2219392"/>
            <a:ext cx="3600400" cy="10801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66 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D8B0E7B7-838E-4ABE-9E12-7935BE3DC680}"/>
              </a:ext>
            </a:extLst>
          </p:cNvPr>
          <p:cNvSpPr/>
          <p:nvPr/>
        </p:nvSpPr>
        <p:spPr>
          <a:xfrm>
            <a:off x="3328143" y="2229515"/>
            <a:ext cx="936104" cy="929366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20" name="Hình ảnh 19" descr="Ảnh có chứa cái ô&#10;&#10;Mô tả được tạo tự động">
            <a:extLst>
              <a:ext uri="{FF2B5EF4-FFF2-40B4-BE49-F238E27FC236}">
                <a16:creationId xmlns:a16="http://schemas.microsoft.com/office/drawing/2014/main" id="{B0D1302D-1733-447F-AA2C-436CB65C9C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90" y="3400055"/>
            <a:ext cx="1900363" cy="1900363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9C954D35-A965-4B3A-AC1D-CD989BBD6E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56" y="1954805"/>
            <a:ext cx="1618152" cy="1609294"/>
          </a:xfrm>
          <a:prstGeom prst="rect">
            <a:avLst/>
          </a:prstGeom>
        </p:spPr>
      </p:pic>
      <p:pic>
        <p:nvPicPr>
          <p:cNvPr id="2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4CAB4FEF-38EA-4396-8113-C620B93129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59743" y="2130068"/>
            <a:ext cx="406400" cy="406400"/>
          </a:xfrm>
          <a:prstGeom prst="rect">
            <a:avLst/>
          </a:prstGeom>
        </p:spPr>
      </p:pic>
      <p:pic>
        <p:nvPicPr>
          <p:cNvPr id="25" name="Am-thanh-tra-loi-sai-www_yeualo_com">
            <a:hlinkClick r:id="" action="ppaction://media"/>
            <a:extLst>
              <a:ext uri="{FF2B5EF4-FFF2-40B4-BE49-F238E27FC236}">
                <a16:creationId xmlns:a16="http://schemas.microsoft.com/office/drawing/2014/main" id="{14F99D59-427F-4553-8D21-1A4CDCAACB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199802" y="2777659"/>
            <a:ext cx="406400" cy="406400"/>
          </a:xfrm>
          <a:prstGeom prst="rect">
            <a:avLst/>
          </a:prstGeom>
        </p:spPr>
      </p:pic>
      <p:pic>
        <p:nvPicPr>
          <p:cNvPr id="26" name="Am-thanh-tra-loi-sai-www_yeualo_com">
            <a:hlinkClick r:id="" action="ppaction://media"/>
            <a:extLst>
              <a:ext uri="{FF2B5EF4-FFF2-40B4-BE49-F238E27FC236}">
                <a16:creationId xmlns:a16="http://schemas.microsoft.com/office/drawing/2014/main" id="{5FF08496-DD2D-449A-859B-FCBC9E51E9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363564" y="3683906"/>
            <a:ext cx="406400" cy="4064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2286648" y="-197366"/>
            <a:ext cx="3653322" cy="1101950"/>
            <a:chOff x="12286648" y="-197366"/>
            <a:chExt cx="3653322" cy="1101950"/>
          </a:xfrm>
        </p:grpSpPr>
        <p:sp>
          <p:nvSpPr>
            <p:cNvPr id="30" name="TextBox 41">
              <a:extLst>
                <a:ext uri="{FF2B5EF4-FFF2-40B4-BE49-F238E27FC236}">
                  <a16:creationId xmlns:a16="http://schemas.microsoft.com/office/drawing/2014/main" id="{B6B47437-2EDD-441D-BFE0-092B1212EA72}"/>
                </a:ext>
              </a:extLst>
            </p:cNvPr>
            <p:cNvSpPr txBox="1"/>
            <p:nvPr/>
          </p:nvSpPr>
          <p:spPr>
            <a:xfrm>
              <a:off x="14427322" y="225514"/>
              <a:ext cx="1512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/>
              <a:r>
                <a:rPr lang="en-US" altLang="zh-CN" sz="3600" b="1" dirty="0" err="1">
                  <a:solidFill>
                    <a:prstClr val="black"/>
                  </a:solidFill>
                  <a:cs typeface="+mn-ea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black"/>
                  </a:solidFill>
                  <a:cs typeface="+mn-ea"/>
                  <a:sym typeface="+mn-lt"/>
                </a:rPr>
                <a:t> 3</a:t>
              </a:r>
              <a:endParaRPr lang="zh-CN" altLang="en-US" sz="36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648" y="-197366"/>
              <a:ext cx="1646217" cy="1101950"/>
            </a:xfrm>
            <a:prstGeom prst="rect">
              <a:avLst/>
            </a:prstGeom>
          </p:spPr>
        </p:pic>
        <p:sp>
          <p:nvSpPr>
            <p:cNvPr id="32" name="Double Wave 31"/>
            <p:cNvSpPr/>
            <p:nvPr/>
          </p:nvSpPr>
          <p:spPr>
            <a:xfrm>
              <a:off x="14160896" y="179974"/>
              <a:ext cx="1728192" cy="724610"/>
            </a:xfrm>
            <a:prstGeom prst="doubleWave">
              <a:avLst>
                <a:gd name="adj1" fmla="val 6250"/>
                <a:gd name="adj2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4232904" y="434267"/>
              <a:ext cx="194418" cy="21602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3584832" y="542279"/>
              <a:ext cx="740728" cy="6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31" idx="3"/>
            </p:cNvCxnSpPr>
            <p:nvPr/>
          </p:nvCxnSpPr>
          <p:spPr>
            <a:xfrm flipV="1">
              <a:off x="13572205" y="353609"/>
              <a:ext cx="360660" cy="1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ight Arrow 27">
            <a:hlinkClick r:id="rId11" action="ppaction://hlinksldjump"/>
          </p:cNvPr>
          <p:cNvSpPr/>
          <p:nvPr/>
        </p:nvSpPr>
        <p:spPr>
          <a:xfrm>
            <a:off x="10992543" y="6216696"/>
            <a:ext cx="1160875" cy="708880"/>
          </a:xfrm>
          <a:prstGeom prst="rightArrow">
            <a:avLst/>
          </a:prstGeom>
          <a:solidFill>
            <a:srgbClr val="24A4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1.07695 -0.0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54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12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7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048" y="1988840"/>
            <a:ext cx="11640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UTM Avo" panose="02040603050506020204" pitchFamily="18" charset="0"/>
              </a:rPr>
              <a:t>Bài</a:t>
            </a:r>
            <a:r>
              <a:rPr lang="en-US" sz="4800" b="1" dirty="0">
                <a:latin typeface="UTM Avo" panose="02040603050506020204" pitchFamily="18" charset="0"/>
              </a:rPr>
              <a:t> 29: </a:t>
            </a:r>
            <a:r>
              <a:rPr lang="en-US" sz="4800" b="1" dirty="0" err="1">
                <a:latin typeface="UTM Avo" panose="02040603050506020204" pitchFamily="18" charset="0"/>
              </a:rPr>
              <a:t>Phép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cộng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số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có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hai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chữ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số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với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số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có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một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chữ</a:t>
            </a:r>
            <a:r>
              <a:rPr lang="en-US" sz="4800" b="1" dirty="0"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</a:rPr>
              <a:t>số</a:t>
            </a:r>
            <a:r>
              <a:rPr lang="en-US" sz="4800" b="1" dirty="0">
                <a:latin typeface="UTM Avo" panose="02040603050506020204" pitchFamily="18" charset="0"/>
              </a:rPr>
              <a:t> (</a:t>
            </a:r>
            <a:r>
              <a:rPr lang="en-US" sz="4800" b="1" dirty="0" err="1">
                <a:latin typeface="UTM Avo" panose="02040603050506020204" pitchFamily="18" charset="0"/>
              </a:rPr>
              <a:t>Tiết</a:t>
            </a:r>
            <a:r>
              <a:rPr lang="en-US" sz="4800" b="1" dirty="0">
                <a:latin typeface="UTM Avo" panose="0204060305050602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760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F6597-EE22-4999-9210-B260D58EA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1" y="962024"/>
            <a:ext cx="982945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1680" y="374512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61747" y="460769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7631" y="468406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10586" y="338350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42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08198" y="405008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14992" y="337570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12604" y="4042275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847825" y="338291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26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939224" y="3375040"/>
            <a:ext cx="938069" cy="36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11669" y="2680797"/>
            <a:ext cx="410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847528" y="3947644"/>
            <a:ext cx="842859" cy="180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60005" y="4154610"/>
            <a:ext cx="925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47528" y="2416947"/>
            <a:ext cx="938069" cy="36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78492" y="3394437"/>
            <a:ext cx="575259" cy="36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01259" y="2534012"/>
            <a:ext cx="410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6271495" y="3947644"/>
            <a:ext cx="1019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81859" y="4121885"/>
            <a:ext cx="961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12024" y="2351847"/>
            <a:ext cx="938069" cy="36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674834" y="3375040"/>
            <a:ext cx="575259" cy="36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06926" y="332656"/>
            <a:ext cx="6851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73 + 6                              34 + 5</a:t>
            </a:r>
          </a:p>
        </p:txBody>
      </p:sp>
    </p:spTree>
    <p:extLst>
      <p:ext uri="{BB962C8B-B14F-4D97-AF65-F5344CB8AC3E}">
        <p14:creationId xmlns:p14="http://schemas.microsoft.com/office/powerpoint/2010/main" val="33905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  <p:bldP spid="30" grpId="0"/>
      <p:bldP spid="31" grpId="0"/>
      <p:bldP spid="32" grpId="0"/>
      <p:bldP spid="34" grpId="0"/>
      <p:bldP spid="35" grpId="0"/>
      <p:bldP spid="3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26491" r="9366" b="41223"/>
          <a:stretch/>
        </p:blipFill>
        <p:spPr>
          <a:xfrm>
            <a:off x="2279576" y="761935"/>
            <a:ext cx="10873207" cy="60027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54897A-1813-43EB-9E3B-E6EE0DA871FC}"/>
              </a:ext>
            </a:extLst>
          </p:cNvPr>
          <p:cNvSpPr/>
          <p:nvPr/>
        </p:nvSpPr>
        <p:spPr>
          <a:xfrm>
            <a:off x="5728514" y="3511842"/>
            <a:ext cx="646871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CC4C6-6EEA-407B-BF29-7F2704745C53}"/>
              </a:ext>
            </a:extLst>
          </p:cNvPr>
          <p:cNvSpPr/>
          <p:nvPr/>
        </p:nvSpPr>
        <p:spPr>
          <a:xfrm>
            <a:off x="7248128" y="3563529"/>
            <a:ext cx="663633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5CCE9-45E7-41DD-9F82-F1A099956A11}"/>
              </a:ext>
            </a:extLst>
          </p:cNvPr>
          <p:cNvSpPr/>
          <p:nvPr/>
        </p:nvSpPr>
        <p:spPr>
          <a:xfrm>
            <a:off x="5728514" y="4308555"/>
            <a:ext cx="646871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9E21F-4D36-4845-A8AE-62373DEA3BB2}"/>
              </a:ext>
            </a:extLst>
          </p:cNvPr>
          <p:cNvSpPr/>
          <p:nvPr/>
        </p:nvSpPr>
        <p:spPr>
          <a:xfrm>
            <a:off x="7248127" y="4398552"/>
            <a:ext cx="663633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B63CD-7CCB-4C12-AC49-C8014FA520F8}"/>
              </a:ext>
            </a:extLst>
          </p:cNvPr>
          <p:cNvSpPr/>
          <p:nvPr/>
        </p:nvSpPr>
        <p:spPr>
          <a:xfrm>
            <a:off x="5727686" y="5101882"/>
            <a:ext cx="647699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CC8EEC-550D-4BBC-92F7-7DC8622E54E3}"/>
              </a:ext>
            </a:extLst>
          </p:cNvPr>
          <p:cNvSpPr/>
          <p:nvPr/>
        </p:nvSpPr>
        <p:spPr>
          <a:xfrm>
            <a:off x="7284336" y="5108232"/>
            <a:ext cx="637309" cy="3746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6014" y="264980"/>
            <a:ext cx="3604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5" name="CaVangBoi-NguyetHang_4eqmp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8601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2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3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说课ppt0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4312</TotalTime>
  <Words>339</Words>
  <Application>Microsoft Office PowerPoint</Application>
  <PresentationFormat>Widescreen</PresentationFormat>
  <Paragraphs>114</Paragraphs>
  <Slides>13</Slides>
  <Notes>7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宋体</vt:lpstr>
      <vt:lpstr>Algerian</vt:lpstr>
      <vt:lpstr>Arial</vt:lpstr>
      <vt:lpstr>Calibri</vt:lpstr>
      <vt:lpstr>Tahoma</vt:lpstr>
      <vt:lpstr>Times New Roman</vt:lpstr>
      <vt:lpstr>UTM Avo</vt:lpstr>
      <vt:lpstr>Office 主题​​</vt:lpstr>
      <vt:lpstr>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说课ppt07</dc:title>
  <dc:creator>tclsevers</dc:creator>
  <cp:lastModifiedBy>THIEN KIM AN</cp:lastModifiedBy>
  <cp:revision>804</cp:revision>
  <dcterms:created xsi:type="dcterms:W3CDTF">2017-07-16T04:42:15Z</dcterms:created>
  <dcterms:modified xsi:type="dcterms:W3CDTF">2024-03-01T12:34:04Z</dcterms:modified>
</cp:coreProperties>
</file>