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5" r:id="rId2"/>
    <p:sldMasterId id="2147483762" r:id="rId3"/>
    <p:sldMasterId id="2147483774" r:id="rId4"/>
    <p:sldMasterId id="2147483786" r:id="rId5"/>
  </p:sldMasterIdLst>
  <p:notesMasterIdLst>
    <p:notesMasterId r:id="rId31"/>
  </p:notesMasterIdLst>
  <p:sldIdLst>
    <p:sldId id="270" r:id="rId6"/>
    <p:sldId id="291" r:id="rId7"/>
    <p:sldId id="293" r:id="rId8"/>
    <p:sldId id="294" r:id="rId9"/>
    <p:sldId id="296" r:id="rId10"/>
    <p:sldId id="299" r:id="rId11"/>
    <p:sldId id="300" r:id="rId12"/>
    <p:sldId id="302" r:id="rId13"/>
    <p:sldId id="309" r:id="rId14"/>
    <p:sldId id="312" r:id="rId15"/>
    <p:sldId id="297" r:id="rId16"/>
    <p:sldId id="359" r:id="rId17"/>
    <p:sldId id="336" r:id="rId18"/>
    <p:sldId id="344" r:id="rId19"/>
    <p:sldId id="358" r:id="rId20"/>
    <p:sldId id="337" r:id="rId21"/>
    <p:sldId id="345" r:id="rId22"/>
    <p:sldId id="347" r:id="rId23"/>
    <p:sldId id="322" r:id="rId24"/>
    <p:sldId id="338" r:id="rId25"/>
    <p:sldId id="348" r:id="rId26"/>
    <p:sldId id="366" r:id="rId27"/>
    <p:sldId id="361" r:id="rId28"/>
    <p:sldId id="339" r:id="rId29"/>
    <p:sldId id="34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F3E"/>
    <a:srgbClr val="D5B52B"/>
    <a:srgbClr val="5DFC04"/>
    <a:srgbClr val="CDC800"/>
    <a:srgbClr val="AAD12F"/>
    <a:srgbClr val="0A20C2"/>
    <a:srgbClr val="1D11BB"/>
    <a:srgbClr val="006600"/>
    <a:srgbClr val="008000"/>
    <a:srgbClr val="EBF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939CC-5128-4CE2-B523-73ED34966D5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A0E87-4754-46A9-88A2-3EF224543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6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80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1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9406320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2" y="1600476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16118481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53" y="27460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60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8184477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76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9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9" y="391788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42866567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0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34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1281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38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70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0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2" y="1600476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903813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40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7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3754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9626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38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06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61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383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22340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15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16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5785758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6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979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9937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8297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72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89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213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950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54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76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9" y="1600476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97501424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47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71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4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40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2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68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20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27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7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6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6" y="2174942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81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81" y="2174942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4677412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87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69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99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27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84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351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746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60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44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3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08779630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8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23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770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26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13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920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80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07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45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7961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536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76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0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5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5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122065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6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6" y="61239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6" y="536784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57323666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34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6494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7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8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34.png"/><Relationship Id="rId17" Type="http://schemas.microsoft.com/office/2007/relationships/hdphoto" Target="../media/hdphoto17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3.wdp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34.png"/><Relationship Id="rId17" Type="http://schemas.microsoft.com/office/2007/relationships/hdphoto" Target="../media/hdphoto17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3.wdp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34.png"/><Relationship Id="rId17" Type="http://schemas.microsoft.com/office/2007/relationships/hdphoto" Target="../media/hdphoto17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microsoft.com/office/2007/relationships/hdphoto" Target="../media/hdphoto13.wdp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3" Type="http://schemas.openxmlformats.org/officeDocument/2006/relationships/image" Target="../media/image13.gif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20.jpe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1.jpe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254"/>
            <a:ext cx="12143107" cy="61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34" y="1635618"/>
            <a:ext cx="2673317" cy="522238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543" y="738932"/>
            <a:ext cx="525397" cy="14633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134" y="738931"/>
            <a:ext cx="525397" cy="146335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4654" y="738931"/>
            <a:ext cx="525397" cy="146335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867" y="738931"/>
            <a:ext cx="525397" cy="1463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3" y="804979"/>
            <a:ext cx="137243" cy="1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501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59170" y="2254618"/>
            <a:ext cx="534514" cy="638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22232" y="2208928"/>
            <a:ext cx="534514" cy="638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341759" y="2208927"/>
            <a:ext cx="534514" cy="63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844023" y="2208928"/>
            <a:ext cx="534514" cy="638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15433" y="1732412"/>
            <a:ext cx="534514" cy="63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030478" y="1732413"/>
            <a:ext cx="534514" cy="638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524344" y="1732410"/>
            <a:ext cx="534514" cy="638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33516" y="1210206"/>
            <a:ext cx="534514" cy="6382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241963" y="1217255"/>
            <a:ext cx="534514" cy="6382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987739" y="733687"/>
            <a:ext cx="534514" cy="6382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703219" y="2208928"/>
            <a:ext cx="534514" cy="6382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205484" y="2208927"/>
            <a:ext cx="534514" cy="6382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725011" y="2208926"/>
            <a:ext cx="534514" cy="6382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227275" y="2208927"/>
            <a:ext cx="534514" cy="6382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898685" y="1732411"/>
            <a:ext cx="534514" cy="638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413730" y="1732412"/>
            <a:ext cx="534514" cy="638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907596" y="1732409"/>
            <a:ext cx="534514" cy="6382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116768" y="1210205"/>
            <a:ext cx="534514" cy="6382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625215" y="1217254"/>
            <a:ext cx="534514" cy="6382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70991" y="733686"/>
            <a:ext cx="534514" cy="638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213497" y="3498375"/>
            <a:ext cx="541103" cy="589536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933990" y="3498375"/>
            <a:ext cx="541103" cy="589536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5654483" y="3498375"/>
            <a:ext cx="541103" cy="589536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3529292" y="3498375"/>
            <a:ext cx="541103" cy="589536"/>
          </a:xfrm>
          <a:prstGeom prst="ellipse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595FE6E-90A5-4C02-83E3-92617BC90902}"/>
              </a:ext>
            </a:extLst>
          </p:cNvPr>
          <p:cNvSpPr txBox="1"/>
          <p:nvPr/>
        </p:nvSpPr>
        <p:spPr>
          <a:xfrm>
            <a:off x="1710812" y="4915780"/>
            <a:ext cx="92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21051A-2021-4A6F-9A03-3E4F6A2C7299}"/>
              </a:ext>
            </a:extLst>
          </p:cNvPr>
          <p:cNvSpPr txBox="1"/>
          <p:nvPr/>
        </p:nvSpPr>
        <p:spPr>
          <a:xfrm>
            <a:off x="2694578" y="491578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  <a:endParaRPr lang="en-US" sz="48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59864D-6EB6-4A94-949F-4DCF40130631}"/>
              </a:ext>
            </a:extLst>
          </p:cNvPr>
          <p:cNvSpPr txBox="1"/>
          <p:nvPr/>
        </p:nvSpPr>
        <p:spPr>
          <a:xfrm>
            <a:off x="3456345" y="491578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5FA240-D637-4F5F-82CF-1D9D3B6A5258}"/>
              </a:ext>
            </a:extLst>
          </p:cNvPr>
          <p:cNvSpPr txBox="1"/>
          <p:nvPr/>
        </p:nvSpPr>
        <p:spPr>
          <a:xfrm>
            <a:off x="4218112" y="491578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48B782-3A48-480E-834B-8DEC178C5F45}"/>
              </a:ext>
            </a:extLst>
          </p:cNvPr>
          <p:cNvSpPr txBox="1"/>
          <p:nvPr/>
        </p:nvSpPr>
        <p:spPr>
          <a:xfrm>
            <a:off x="4979880" y="491578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43" name="Table 46">
            <a:extLst>
              <a:ext uri="{FF2B5EF4-FFF2-40B4-BE49-F238E27FC236}">
                <a16:creationId xmlns:a16="http://schemas.microsoft.com/office/drawing/2014/main" id="{AB205135-45E5-4EE6-A455-82AE6A6A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434006"/>
              </p:ext>
            </p:extLst>
          </p:nvPr>
        </p:nvGraphicFramePr>
        <p:xfrm>
          <a:off x="8306551" y="729459"/>
          <a:ext cx="2513204" cy="2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CF73FFF1-D99A-486C-9815-3ECED147C6E6}"/>
              </a:ext>
            </a:extLst>
          </p:cNvPr>
          <p:cNvSpPr txBox="1"/>
          <p:nvPr/>
        </p:nvSpPr>
        <p:spPr>
          <a:xfrm>
            <a:off x="8574231" y="146537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40462D-64D6-4B9B-9CDD-611F3D90B62B}"/>
              </a:ext>
            </a:extLst>
          </p:cNvPr>
          <p:cNvSpPr txBox="1"/>
          <p:nvPr/>
        </p:nvSpPr>
        <p:spPr>
          <a:xfrm>
            <a:off x="8114182" y="18848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BA15B6-5D82-4D71-8A66-75B141B43C88}"/>
              </a:ext>
            </a:extLst>
          </p:cNvPr>
          <p:cNvSpPr txBox="1"/>
          <p:nvPr/>
        </p:nvSpPr>
        <p:spPr>
          <a:xfrm>
            <a:off x="9643133" y="146537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4CC24D-229C-4D6A-8205-EB3935FC7696}"/>
              </a:ext>
            </a:extLst>
          </p:cNvPr>
          <p:cNvSpPr txBox="1"/>
          <p:nvPr/>
        </p:nvSpPr>
        <p:spPr>
          <a:xfrm>
            <a:off x="9643133" y="222554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5DEA2A-AEF0-4383-8C2A-E84820302DCC}"/>
              </a:ext>
            </a:extLst>
          </p:cNvPr>
          <p:cNvSpPr txBox="1"/>
          <p:nvPr/>
        </p:nvSpPr>
        <p:spPr>
          <a:xfrm>
            <a:off x="8574231" y="304143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ABB941-08F1-4F2B-BB5E-E09EEEBA8ADD}"/>
              </a:ext>
            </a:extLst>
          </p:cNvPr>
          <p:cNvSpPr txBox="1"/>
          <p:nvPr/>
        </p:nvSpPr>
        <p:spPr>
          <a:xfrm>
            <a:off x="9643133" y="304143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076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7" name="TextBox 6"/>
          <p:cNvSpPr txBox="1"/>
          <p:nvPr/>
        </p:nvSpPr>
        <p:spPr>
          <a:xfrm>
            <a:off x="3897135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0139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6858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870029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4200786" y="2411701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5594" y="993541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3DE8BF-DEBF-4880-95EB-EFF1F083A540}"/>
              </a:ext>
            </a:extLst>
          </p:cNvPr>
          <p:cNvSpPr txBox="1"/>
          <p:nvPr/>
        </p:nvSpPr>
        <p:spPr>
          <a:xfrm>
            <a:off x="5606345" y="1135970"/>
            <a:ext cx="519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4,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3DE8BF-DEBF-4880-95EB-EFF1F083A540}"/>
              </a:ext>
            </a:extLst>
          </p:cNvPr>
          <p:cNvSpPr txBox="1"/>
          <p:nvPr/>
        </p:nvSpPr>
        <p:spPr>
          <a:xfrm>
            <a:off x="4572422" y="1847142"/>
            <a:ext cx="519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8475" y="3279950"/>
            <a:ext cx="102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04591" y="316092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7441" y="3170961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2095" y="3139768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6481" y="321052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3337" y="314942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3" y="3113264"/>
            <a:ext cx="1858236" cy="36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371 L -0.0039 0.2076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6" grpId="0"/>
      <p:bldP spid="16" grpId="1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" y="1"/>
            <a:ext cx="12192000" cy="6857999"/>
          </a:xfrm>
        </p:spPr>
      </p:pic>
      <p:sp>
        <p:nvSpPr>
          <p:cNvPr id="31" name="TextBox 30"/>
          <p:cNvSpPr txBox="1"/>
          <p:nvPr/>
        </p:nvSpPr>
        <p:spPr>
          <a:xfrm>
            <a:off x="2878229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12044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79574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772745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TextBox 36"/>
          <p:cNvSpPr txBox="1"/>
          <p:nvPr/>
        </p:nvSpPr>
        <p:spPr>
          <a:xfrm>
            <a:off x="5695541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3811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75264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5621804" y="2517414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TextBox 44"/>
          <p:cNvSpPr txBox="1"/>
          <p:nvPr/>
        </p:nvSpPr>
        <p:spPr>
          <a:xfrm>
            <a:off x="8397019" y="92575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85711" y="169800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76742" y="1271484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8276077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TextBox 50"/>
          <p:cNvSpPr txBox="1"/>
          <p:nvPr/>
        </p:nvSpPr>
        <p:spPr>
          <a:xfrm>
            <a:off x="8394290" y="92163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95397" y="170486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68522" y="127448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276077" y="2509737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384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6757" y="3162916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162346" y="3568190"/>
            <a:ext cx="1830126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2322855" y="4038378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ĐÚng"/>
          <p:cNvGrpSpPr/>
          <p:nvPr/>
        </p:nvGrpSpPr>
        <p:grpSpPr>
          <a:xfrm>
            <a:off x="8460755" y="3568190"/>
            <a:ext cx="1753824" cy="2373313"/>
            <a:chOff x="2982190" y="1219200"/>
            <a:chExt cx="2618873" cy="3962400"/>
          </a:xfrm>
        </p:grpSpPr>
        <p:sp>
          <p:nvSpPr>
            <p:cNvPr id="27" name="Rectangle 26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Flowchart: Or 36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ĐÚng"/>
          <p:cNvGrpSpPr/>
          <p:nvPr/>
        </p:nvGrpSpPr>
        <p:grpSpPr>
          <a:xfrm>
            <a:off x="5379941" y="3636652"/>
            <a:ext cx="1753824" cy="2373313"/>
            <a:chOff x="2982190" y="1219200"/>
            <a:chExt cx="2618873" cy="3962400"/>
          </a:xfrm>
        </p:grpSpPr>
        <p:sp>
          <p:nvSpPr>
            <p:cNvPr id="39" name="Rectangle 38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Flowchart: Or 39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5743437" y="4371046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8851625" y="4188483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053600" y="3225887"/>
            <a:ext cx="2389909" cy="3194844"/>
            <a:chOff x="2334491" y="533400"/>
            <a:chExt cx="3990109" cy="5334000"/>
          </a:xfrm>
        </p:grpSpPr>
        <p:sp>
          <p:nvSpPr>
            <p:cNvPr id="44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Frame 44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189162" y="3157426"/>
            <a:ext cx="2389909" cy="3194844"/>
            <a:chOff x="2334491" y="533400"/>
            <a:chExt cx="3990109" cy="5334000"/>
          </a:xfrm>
        </p:grpSpPr>
        <p:sp>
          <p:nvSpPr>
            <p:cNvPr id="48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Frame 48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61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448794-746D-A344-BBB7-E3CC52D5541E}"/>
              </a:ext>
            </a:extLst>
          </p:cNvPr>
          <p:cNvSpPr/>
          <p:nvPr/>
        </p:nvSpPr>
        <p:spPr>
          <a:xfrm>
            <a:off x="686438" y="1736035"/>
            <a:ext cx="10532315" cy="4509477"/>
          </a:xfrm>
          <a:prstGeom prst="roundRect">
            <a:avLst/>
          </a:prstGeom>
          <a:solidFill>
            <a:srgbClr val="AAD12F"/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CE019-E2EE-46F1-8CB4-BFC12B9F7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5" y="39756"/>
            <a:ext cx="3979273" cy="19896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2241479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kumimoji="0" lang="vi-VN" sz="4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4" y="2202537"/>
            <a:ext cx="1581277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078" y="307450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3575" y="374387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3513" y="346071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87826" y="4513313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85786" y="307450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8283" y="374387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88221" y="346071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272534" y="4513313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968059" y="3048000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50556" y="371736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70494" y="343420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8954807" y="4473557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83575" y="4537663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94452" y="3074503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01259" y="450547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85786" y="307450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250555" y="4489259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961433" y="3048000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888221" y="3074502"/>
            <a:ext cx="1448687" cy="22326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00052 0.2106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00052 0.2106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00052 0.2106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0" grpId="0" animBg="1"/>
      <p:bldP spid="4" grpId="0"/>
      <p:bldP spid="35" grpId="0"/>
      <p:bldP spid="36" grpId="0"/>
      <p:bldP spid="38" grpId="0"/>
      <p:bldP spid="39" grpId="0"/>
      <p:bldP spid="40" grpId="0"/>
      <p:bldP spid="42" grpId="0"/>
      <p:bldP spid="43" grpId="0"/>
      <p:bldP spid="44" grpId="0"/>
      <p:bldP spid="47" grpId="0"/>
      <p:bldP spid="48" grpId="0"/>
      <p:bldP spid="48" grpId="1"/>
      <p:bldP spid="49" grpId="0"/>
      <p:bldP spid="50" grpId="0"/>
      <p:bldP spid="50" grpId="1"/>
      <p:bldP spid="52" grpId="0"/>
      <p:bldP spid="53" grpId="0"/>
      <p:bldP spid="53" grpId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448794-746D-A344-BBB7-E3CC52D5541E}"/>
              </a:ext>
            </a:extLst>
          </p:cNvPr>
          <p:cNvSpPr/>
          <p:nvPr/>
        </p:nvSpPr>
        <p:spPr>
          <a:xfrm>
            <a:off x="686437" y="1847349"/>
            <a:ext cx="10532315" cy="4509477"/>
          </a:xfrm>
          <a:prstGeom prst="roundRect">
            <a:avLst/>
          </a:prstGeom>
          <a:solidFill>
            <a:srgbClr val="AAD12F"/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CE019-E2EE-46F1-8CB4-BFC12B9F7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5" y="39756"/>
            <a:ext cx="3979273" cy="19896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2241479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b="1" kern="0" dirty="0" smtClean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4" y="2202537"/>
            <a:ext cx="1581277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078" y="307450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3575" y="374387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3513" y="346071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87826" y="4513313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85786" y="307450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8283" y="374387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88221" y="346071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272534" y="4513313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968059" y="3048000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50556" y="371736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70494" y="343420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8954807" y="4473557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83575" y="4537663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11531" y="4533369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68282" y="4537663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59282" y="4533369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250555" y="4489259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968059" y="447504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61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20" y="3511637"/>
            <a:ext cx="1617932" cy="240704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68" y="3545373"/>
            <a:ext cx="1744191" cy="2373313"/>
          </a:xfrm>
          <a:prstGeom prst="rect">
            <a:avLst/>
          </a:prstGeom>
        </p:spPr>
      </p:pic>
      <p:grpSp>
        <p:nvGrpSpPr>
          <p:cNvPr id="45" name="ĐÚng"/>
          <p:cNvGrpSpPr/>
          <p:nvPr/>
        </p:nvGrpSpPr>
        <p:grpSpPr>
          <a:xfrm>
            <a:off x="8288522" y="3476911"/>
            <a:ext cx="1753824" cy="2373313"/>
            <a:chOff x="2982190" y="1219200"/>
            <a:chExt cx="2618873" cy="3962400"/>
          </a:xfrm>
        </p:grpSpPr>
        <p:sp>
          <p:nvSpPr>
            <p:cNvPr id="46" name="Rectangle 45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Flowchart: Or 46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ĐÚng"/>
          <p:cNvGrpSpPr/>
          <p:nvPr/>
        </p:nvGrpSpPr>
        <p:grpSpPr>
          <a:xfrm>
            <a:off x="4764432" y="3545374"/>
            <a:ext cx="1753824" cy="2373313"/>
            <a:chOff x="2982190" y="1219200"/>
            <a:chExt cx="2618873" cy="3962400"/>
          </a:xfrm>
        </p:grpSpPr>
        <p:sp>
          <p:nvSpPr>
            <p:cNvPr id="39" name="Rectangle 38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Flowchart: Or 39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49443" y="3134611"/>
            <a:ext cx="2389909" cy="3194842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549277" y="3522551"/>
            <a:ext cx="1753824" cy="2396136"/>
            <a:chOff x="2982190" y="1219200"/>
            <a:chExt cx="2618873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5127928" y="4279768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8679392" y="4097204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438091" y="3134609"/>
            <a:ext cx="2389909" cy="3194844"/>
            <a:chOff x="2334491" y="533400"/>
            <a:chExt cx="3990109" cy="5334000"/>
          </a:xfrm>
        </p:grpSpPr>
        <p:sp>
          <p:nvSpPr>
            <p:cNvPr id="26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ame 26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016929" y="3066147"/>
            <a:ext cx="2389909" cy="3194844"/>
            <a:chOff x="2334491" y="533400"/>
            <a:chExt cx="3990109" cy="5334000"/>
          </a:xfrm>
        </p:grpSpPr>
        <p:sp>
          <p:nvSpPr>
            <p:cNvPr id="4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rame 4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7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448794-746D-A344-BBB7-E3CC52D5541E}"/>
              </a:ext>
            </a:extLst>
          </p:cNvPr>
          <p:cNvSpPr/>
          <p:nvPr/>
        </p:nvSpPr>
        <p:spPr>
          <a:xfrm>
            <a:off x="655732" y="1843422"/>
            <a:ext cx="10532315" cy="4509477"/>
          </a:xfrm>
          <a:prstGeom prst="roundRect">
            <a:avLst/>
          </a:prstGeom>
          <a:solidFill>
            <a:srgbClr val="AAD12F"/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CE019-E2EE-46F1-8CB4-BFC12B9F7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5" y="39756"/>
            <a:ext cx="3979273" cy="19896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2241479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dirty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4" y="2202537"/>
            <a:ext cx="3801610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5912" y="3063619"/>
            <a:ext cx="171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+ 8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2326" y="3063619"/>
            <a:ext cx="171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+ 5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16347" y="3063619"/>
            <a:ext cx="171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+ 4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0" grpId="0" animBg="1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" y="1"/>
            <a:ext cx="12192000" cy="6857999"/>
          </a:xfrm>
        </p:spPr>
      </p:pic>
      <p:sp>
        <p:nvSpPr>
          <p:cNvPr id="31" name="TextBox 30"/>
          <p:cNvSpPr txBox="1"/>
          <p:nvPr/>
        </p:nvSpPr>
        <p:spPr>
          <a:xfrm>
            <a:off x="2878229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12044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79574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772745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TextBox 34"/>
          <p:cNvSpPr txBox="1"/>
          <p:nvPr/>
        </p:nvSpPr>
        <p:spPr>
          <a:xfrm>
            <a:off x="3114317" y="242582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06308" y="244303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95541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3811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75264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5621804" y="2517414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TextBox 40"/>
          <p:cNvSpPr txBox="1"/>
          <p:nvPr/>
        </p:nvSpPr>
        <p:spPr>
          <a:xfrm>
            <a:off x="5974311" y="242997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21804" y="242582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97019" y="92575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85711" y="169800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76742" y="1271484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8276077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TextBox 48"/>
          <p:cNvSpPr txBox="1"/>
          <p:nvPr/>
        </p:nvSpPr>
        <p:spPr>
          <a:xfrm>
            <a:off x="8706961" y="241208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06270" y="2418449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94290" y="92163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20695" y="2039060"/>
            <a:ext cx="2825158" cy="490070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695397" y="170486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68522" y="127448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276077" y="2509737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TextBox 54"/>
          <p:cNvSpPr txBox="1"/>
          <p:nvPr/>
        </p:nvSpPr>
        <p:spPr>
          <a:xfrm>
            <a:off x="8719274" y="2412763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406453" y="240050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712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5" grpId="0"/>
      <p:bldP spid="58" grpId="0"/>
      <p:bldP spid="5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bita về nhà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82957" y="274639"/>
            <a:ext cx="17188070" cy="7237927"/>
          </a:xfrm>
        </p:spPr>
      </p:pic>
    </p:spTree>
    <p:extLst>
      <p:ext uri="{BB962C8B-B14F-4D97-AF65-F5344CB8AC3E}">
        <p14:creationId xmlns:p14="http://schemas.microsoft.com/office/powerpoint/2010/main" val="348365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254"/>
            <a:ext cx="12143107" cy="61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543" y="738932"/>
            <a:ext cx="525397" cy="14633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134" y="738931"/>
            <a:ext cx="525397" cy="146335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4654" y="738931"/>
            <a:ext cx="525397" cy="146335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867" y="738931"/>
            <a:ext cx="525397" cy="1463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3" y="804979"/>
            <a:ext cx="137243" cy="1331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6884" y="4145057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33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42" y="3682299"/>
            <a:ext cx="1646002" cy="23733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45604" y="3271535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117197" y="3682299"/>
            <a:ext cx="1753824" cy="2373313"/>
            <a:chOff x="2982190" y="1219200"/>
            <a:chExt cx="2618873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1572" y="3271535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636405" y="368230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90734" y="3271534"/>
            <a:ext cx="2389909" cy="3194844"/>
            <a:chOff x="2334491" y="533400"/>
            <a:chExt cx="3990109" cy="5334000"/>
          </a:xfrm>
        </p:grpSpPr>
        <p:sp>
          <p:nvSpPr>
            <p:cNvPr id="29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Frame 29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Sai"/>
          <p:cNvGrpSpPr/>
          <p:nvPr/>
        </p:nvGrpSpPr>
        <p:grpSpPr>
          <a:xfrm>
            <a:off x="9075567" y="3682299"/>
            <a:ext cx="1636839" cy="2373313"/>
            <a:chOff x="2982190" y="1219200"/>
            <a:chExt cx="2732809" cy="3962400"/>
          </a:xfrm>
        </p:grpSpPr>
        <p:sp>
          <p:nvSpPr>
            <p:cNvPr id="33" name="Rectangle 32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Flowchart: Or 33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6" name="Oval 35"/>
          <p:cNvSpPr/>
          <p:nvPr/>
        </p:nvSpPr>
        <p:spPr>
          <a:xfrm>
            <a:off x="9240413" y="4190751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96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637967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dirty="0" smtClean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3" y="599025"/>
            <a:ext cx="7951373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618A9-F7F6-4C64-82DE-13FF4C5E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1847116"/>
            <a:ext cx="1419048" cy="1010762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DFB724-EFFA-46BA-AAB0-D8D68F6CD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3026307"/>
            <a:ext cx="1419048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2B68F-BBED-4313-B691-6A6CBA189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7" y="4230766"/>
            <a:ext cx="1419047" cy="1036031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117BCC-7BE3-4CDE-9D37-CC8318178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4626" y="5435226"/>
            <a:ext cx="185410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C53F8-4143-4086-BF9B-4BBCB8D25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7" y="1680692"/>
            <a:ext cx="1419047" cy="133926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F570ED-E356-4749-8D26-620C3677B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2" y="3120757"/>
            <a:ext cx="144462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764FD5-4E71-4B10-833F-64D0BEBECE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8" y="4035961"/>
            <a:ext cx="1419047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BD1130AD-E7A9-432D-BCA2-D387FD2A09B6}"/>
              </a:ext>
            </a:extLst>
          </p:cNvPr>
          <p:cNvSpPr/>
          <p:nvPr/>
        </p:nvSpPr>
        <p:spPr>
          <a:xfrm>
            <a:off x="1058481" y="208739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40 + 9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20262AF6-59AF-4305-8419-6BCDD5E97913}"/>
              </a:ext>
            </a:extLst>
          </p:cNvPr>
          <p:cNvSpPr/>
          <p:nvPr/>
        </p:nvSpPr>
        <p:spPr>
          <a:xfrm>
            <a:off x="1058481" y="3233552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76 + 2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CE60DD11-8099-439B-9102-09D0921BFC65}"/>
              </a:ext>
            </a:extLst>
          </p:cNvPr>
          <p:cNvSpPr/>
          <p:nvPr/>
        </p:nvSpPr>
        <p:spPr>
          <a:xfrm>
            <a:off x="1058481" y="4454377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90 + 8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E7A72AD9-BD1F-468E-B336-16E7E6CAC2A8}"/>
              </a:ext>
            </a:extLst>
          </p:cNvPr>
          <p:cNvSpPr/>
          <p:nvPr/>
        </p:nvSpPr>
        <p:spPr>
          <a:xfrm>
            <a:off x="1058481" y="554802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25 + 1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D8C9FB9-A788-4739-97F2-F233FAC35B97}"/>
              </a:ext>
            </a:extLst>
          </p:cNvPr>
          <p:cNvSpPr/>
          <p:nvPr/>
        </p:nvSpPr>
        <p:spPr>
          <a:xfrm>
            <a:off x="9587278" y="191958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98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AA68DC1-BE92-4005-B58A-839047D4F56A}"/>
              </a:ext>
            </a:extLst>
          </p:cNvPr>
          <p:cNvSpPr/>
          <p:nvPr/>
        </p:nvSpPr>
        <p:spPr>
          <a:xfrm>
            <a:off x="9587278" y="3065742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49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AE706D6F-D4CC-4B0A-8B7A-31E6EF1EA1D3}"/>
              </a:ext>
            </a:extLst>
          </p:cNvPr>
          <p:cNvSpPr/>
          <p:nvPr/>
        </p:nvSpPr>
        <p:spPr>
          <a:xfrm>
            <a:off x="9587278" y="42285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26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8617447-590B-43EF-88B2-C2BC90D4DC99}"/>
              </a:ext>
            </a:extLst>
          </p:cNvPr>
          <p:cNvSpPr/>
          <p:nvPr/>
        </p:nvSpPr>
        <p:spPr>
          <a:xfrm>
            <a:off x="9587278" y="53802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78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2" name="Connector: Elbow 48">
            <a:extLst>
              <a:ext uri="{FF2B5EF4-FFF2-40B4-BE49-F238E27FC236}">
                <a16:creationId xmlns:a16="http://schemas.microsoft.com/office/drawing/2014/main" id="{42B98B33-D4CE-4CE8-802F-389C79862B19}"/>
              </a:ext>
            </a:extLst>
          </p:cNvPr>
          <p:cNvCxnSpPr>
            <a:cxnSpLocks/>
          </p:cNvCxnSpPr>
          <p:nvPr/>
        </p:nvCxnSpPr>
        <p:spPr>
          <a:xfrm>
            <a:off x="4799260" y="2352497"/>
            <a:ext cx="2994910" cy="1203503"/>
          </a:xfrm>
          <a:prstGeom prst="curvedConnector3">
            <a:avLst>
              <a:gd name="adj1" fmla="val 44453"/>
            </a:avLst>
          </a:prstGeom>
          <a:noFill/>
          <a:ln w="38100" cap="flat" cmpd="sng" algn="ctr">
            <a:solidFill>
              <a:srgbClr val="46525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Connector: Elbow 48">
            <a:extLst>
              <a:ext uri="{FF2B5EF4-FFF2-40B4-BE49-F238E27FC236}">
                <a16:creationId xmlns:a16="http://schemas.microsoft.com/office/drawing/2014/main" id="{E38A548B-9F4F-49C6-B7FF-CE7B626C9DA1}"/>
              </a:ext>
            </a:extLst>
          </p:cNvPr>
          <p:cNvCxnSpPr>
            <a:cxnSpLocks/>
          </p:cNvCxnSpPr>
          <p:nvPr/>
        </p:nvCxnSpPr>
        <p:spPr>
          <a:xfrm>
            <a:off x="4838624" y="3562095"/>
            <a:ext cx="2955546" cy="2350798"/>
          </a:xfrm>
          <a:prstGeom prst="curvedConnector3">
            <a:avLst>
              <a:gd name="adj1" fmla="val 55824"/>
            </a:avLst>
          </a:prstGeom>
          <a:noFill/>
          <a:ln w="38100" cap="flat" cmpd="sng" algn="ctr">
            <a:solidFill>
              <a:srgbClr val="137DA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Connector: Elbow 48">
            <a:extLst>
              <a:ext uri="{FF2B5EF4-FFF2-40B4-BE49-F238E27FC236}">
                <a16:creationId xmlns:a16="http://schemas.microsoft.com/office/drawing/2014/main" id="{BB4B0609-C821-4DE5-80C0-533FFDD46059}"/>
              </a:ext>
            </a:extLst>
          </p:cNvPr>
          <p:cNvCxnSpPr>
            <a:cxnSpLocks/>
          </p:cNvCxnSpPr>
          <p:nvPr/>
        </p:nvCxnSpPr>
        <p:spPr>
          <a:xfrm flipV="1">
            <a:off x="4838624" y="2381794"/>
            <a:ext cx="2955546" cy="2421061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FCB0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Connector: Elbow 48">
            <a:extLst>
              <a:ext uri="{FF2B5EF4-FFF2-40B4-BE49-F238E27FC236}">
                <a16:creationId xmlns:a16="http://schemas.microsoft.com/office/drawing/2014/main" id="{A2267CBC-E3B9-4935-BE9E-F74F9D26CCA1}"/>
              </a:ext>
            </a:extLst>
          </p:cNvPr>
          <p:cNvCxnSpPr>
            <a:cxnSpLocks/>
          </p:cNvCxnSpPr>
          <p:nvPr/>
        </p:nvCxnSpPr>
        <p:spPr>
          <a:xfrm flipV="1">
            <a:off x="5040520" y="4600360"/>
            <a:ext cx="2753650" cy="1292877"/>
          </a:xfrm>
          <a:prstGeom prst="curvedConnector3">
            <a:avLst>
              <a:gd name="adj1" fmla="val 39061"/>
            </a:avLst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438FA72-21BE-4B80-ABC6-6E68F1509F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1" y="5172796"/>
            <a:ext cx="1419047" cy="120150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6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637967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dirty="0" smtClean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3" y="599025"/>
            <a:ext cx="7951373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618A9-F7F6-4C64-82DE-13FF4C5E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1847116"/>
            <a:ext cx="1419048" cy="1010762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DFB724-EFFA-46BA-AAB0-D8D68F6CD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3026307"/>
            <a:ext cx="1419048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2B68F-BBED-4313-B691-6A6CBA189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7" y="4230766"/>
            <a:ext cx="1419047" cy="1036031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117BCC-7BE3-4CDE-9D37-CC8318178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4626" y="5435226"/>
            <a:ext cx="185410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C53F8-4143-4086-BF9B-4BBCB8D25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7" y="1680692"/>
            <a:ext cx="1419047" cy="133926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F570ED-E356-4749-8D26-620C3677B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2" y="3120757"/>
            <a:ext cx="144462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764FD5-4E71-4B10-833F-64D0BEBECE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8" y="4035961"/>
            <a:ext cx="1419047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BD1130AD-E7A9-432D-BCA2-D387FD2A09B6}"/>
              </a:ext>
            </a:extLst>
          </p:cNvPr>
          <p:cNvSpPr/>
          <p:nvPr/>
        </p:nvSpPr>
        <p:spPr>
          <a:xfrm>
            <a:off x="1058481" y="208739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40 + 9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20262AF6-59AF-4305-8419-6BCDD5E97913}"/>
              </a:ext>
            </a:extLst>
          </p:cNvPr>
          <p:cNvSpPr/>
          <p:nvPr/>
        </p:nvSpPr>
        <p:spPr>
          <a:xfrm>
            <a:off x="1058481" y="3233552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76 + 2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CE60DD11-8099-439B-9102-09D0921BFC65}"/>
              </a:ext>
            </a:extLst>
          </p:cNvPr>
          <p:cNvSpPr/>
          <p:nvPr/>
        </p:nvSpPr>
        <p:spPr>
          <a:xfrm>
            <a:off x="1058481" y="4454377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90 + 8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E7A72AD9-BD1F-468E-B336-16E7E6CAC2A8}"/>
              </a:ext>
            </a:extLst>
          </p:cNvPr>
          <p:cNvSpPr/>
          <p:nvPr/>
        </p:nvSpPr>
        <p:spPr>
          <a:xfrm>
            <a:off x="1058481" y="554802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25 + 1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D8C9FB9-A788-4739-97F2-F233FAC35B97}"/>
              </a:ext>
            </a:extLst>
          </p:cNvPr>
          <p:cNvSpPr/>
          <p:nvPr/>
        </p:nvSpPr>
        <p:spPr>
          <a:xfrm>
            <a:off x="9587278" y="191958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98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AA68DC1-BE92-4005-B58A-839047D4F56A}"/>
              </a:ext>
            </a:extLst>
          </p:cNvPr>
          <p:cNvSpPr/>
          <p:nvPr/>
        </p:nvSpPr>
        <p:spPr>
          <a:xfrm>
            <a:off x="9587278" y="3065742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49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AE706D6F-D4CC-4B0A-8B7A-31E6EF1EA1D3}"/>
              </a:ext>
            </a:extLst>
          </p:cNvPr>
          <p:cNvSpPr/>
          <p:nvPr/>
        </p:nvSpPr>
        <p:spPr>
          <a:xfrm>
            <a:off x="9587278" y="42285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26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8617447-590B-43EF-88B2-C2BC90D4DC99}"/>
              </a:ext>
            </a:extLst>
          </p:cNvPr>
          <p:cNvSpPr/>
          <p:nvPr/>
        </p:nvSpPr>
        <p:spPr>
          <a:xfrm>
            <a:off x="9587278" y="53802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78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438FA72-21BE-4B80-ABC6-6E68F1509F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1" y="5172796"/>
            <a:ext cx="1419047" cy="120150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023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637967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dirty="0" smtClean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3" y="599025"/>
            <a:ext cx="7951373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618A9-F7F6-4C64-82DE-13FF4C5E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1847116"/>
            <a:ext cx="1419048" cy="1010762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DFB724-EFFA-46BA-AAB0-D8D68F6CD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3026307"/>
            <a:ext cx="1419048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2B68F-BBED-4313-B691-6A6CBA189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7" y="4230766"/>
            <a:ext cx="1419047" cy="1036031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117BCC-7BE3-4CDE-9D37-CC8318178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4626" y="5435226"/>
            <a:ext cx="185410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C53F8-4143-4086-BF9B-4BBCB8D25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7" y="1680692"/>
            <a:ext cx="1419047" cy="133926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F570ED-E356-4749-8D26-620C3677B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2" y="3120757"/>
            <a:ext cx="144462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764FD5-4E71-4B10-833F-64D0BEBECE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8" y="4035961"/>
            <a:ext cx="1419047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BD1130AD-E7A9-432D-BCA2-D387FD2A09B6}"/>
              </a:ext>
            </a:extLst>
          </p:cNvPr>
          <p:cNvSpPr/>
          <p:nvPr/>
        </p:nvSpPr>
        <p:spPr>
          <a:xfrm>
            <a:off x="1058481" y="208739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40 + 9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20262AF6-59AF-4305-8419-6BCDD5E97913}"/>
              </a:ext>
            </a:extLst>
          </p:cNvPr>
          <p:cNvSpPr/>
          <p:nvPr/>
        </p:nvSpPr>
        <p:spPr>
          <a:xfrm>
            <a:off x="1058481" y="3233552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76 + 2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CE60DD11-8099-439B-9102-09D0921BFC65}"/>
              </a:ext>
            </a:extLst>
          </p:cNvPr>
          <p:cNvSpPr/>
          <p:nvPr/>
        </p:nvSpPr>
        <p:spPr>
          <a:xfrm>
            <a:off x="1058481" y="4454377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90 + 8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E7A72AD9-BD1F-468E-B336-16E7E6CAC2A8}"/>
              </a:ext>
            </a:extLst>
          </p:cNvPr>
          <p:cNvSpPr/>
          <p:nvPr/>
        </p:nvSpPr>
        <p:spPr>
          <a:xfrm>
            <a:off x="1058481" y="554802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25 + 1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D8C9FB9-A788-4739-97F2-F233FAC35B97}"/>
              </a:ext>
            </a:extLst>
          </p:cNvPr>
          <p:cNvSpPr/>
          <p:nvPr/>
        </p:nvSpPr>
        <p:spPr>
          <a:xfrm>
            <a:off x="9587278" y="191958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98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AA68DC1-BE92-4005-B58A-839047D4F56A}"/>
              </a:ext>
            </a:extLst>
          </p:cNvPr>
          <p:cNvSpPr/>
          <p:nvPr/>
        </p:nvSpPr>
        <p:spPr>
          <a:xfrm>
            <a:off x="9587278" y="3065742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49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AE706D6F-D4CC-4B0A-8B7A-31E6EF1EA1D3}"/>
              </a:ext>
            </a:extLst>
          </p:cNvPr>
          <p:cNvSpPr/>
          <p:nvPr/>
        </p:nvSpPr>
        <p:spPr>
          <a:xfrm>
            <a:off x="9587278" y="42285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26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8617447-590B-43EF-88B2-C2BC90D4DC99}"/>
              </a:ext>
            </a:extLst>
          </p:cNvPr>
          <p:cNvSpPr/>
          <p:nvPr/>
        </p:nvSpPr>
        <p:spPr>
          <a:xfrm>
            <a:off x="9587278" y="53802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78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cxnSp>
        <p:nvCxnSpPr>
          <p:cNvPr id="32" name="Connector: Elbow 48">
            <a:extLst>
              <a:ext uri="{FF2B5EF4-FFF2-40B4-BE49-F238E27FC236}">
                <a16:creationId xmlns:a16="http://schemas.microsoft.com/office/drawing/2014/main" id="{42B98B33-D4CE-4CE8-802F-389C79862B19}"/>
              </a:ext>
            </a:extLst>
          </p:cNvPr>
          <p:cNvCxnSpPr>
            <a:cxnSpLocks/>
          </p:cNvCxnSpPr>
          <p:nvPr/>
        </p:nvCxnSpPr>
        <p:spPr>
          <a:xfrm>
            <a:off x="4799260" y="2352497"/>
            <a:ext cx="2994910" cy="1203503"/>
          </a:xfrm>
          <a:prstGeom prst="curvedConnector3">
            <a:avLst>
              <a:gd name="adj1" fmla="val 44453"/>
            </a:avLst>
          </a:prstGeom>
          <a:noFill/>
          <a:ln w="38100" cap="flat" cmpd="sng" algn="ctr">
            <a:solidFill>
              <a:srgbClr val="46525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Connector: Elbow 48">
            <a:extLst>
              <a:ext uri="{FF2B5EF4-FFF2-40B4-BE49-F238E27FC236}">
                <a16:creationId xmlns:a16="http://schemas.microsoft.com/office/drawing/2014/main" id="{E38A548B-9F4F-49C6-B7FF-CE7B626C9DA1}"/>
              </a:ext>
            </a:extLst>
          </p:cNvPr>
          <p:cNvCxnSpPr>
            <a:cxnSpLocks/>
          </p:cNvCxnSpPr>
          <p:nvPr/>
        </p:nvCxnSpPr>
        <p:spPr>
          <a:xfrm>
            <a:off x="4838624" y="3562095"/>
            <a:ext cx="2955546" cy="2350798"/>
          </a:xfrm>
          <a:prstGeom prst="curvedConnector3">
            <a:avLst>
              <a:gd name="adj1" fmla="val 55824"/>
            </a:avLst>
          </a:prstGeom>
          <a:noFill/>
          <a:ln w="38100" cap="flat" cmpd="sng" algn="ctr">
            <a:solidFill>
              <a:srgbClr val="137DA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Connector: Elbow 48">
            <a:extLst>
              <a:ext uri="{FF2B5EF4-FFF2-40B4-BE49-F238E27FC236}">
                <a16:creationId xmlns:a16="http://schemas.microsoft.com/office/drawing/2014/main" id="{BB4B0609-C821-4DE5-80C0-533FFDD46059}"/>
              </a:ext>
            </a:extLst>
          </p:cNvPr>
          <p:cNvCxnSpPr>
            <a:cxnSpLocks/>
          </p:cNvCxnSpPr>
          <p:nvPr/>
        </p:nvCxnSpPr>
        <p:spPr>
          <a:xfrm flipV="1">
            <a:off x="4838624" y="2381794"/>
            <a:ext cx="2955546" cy="2421061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FCB0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Connector: Elbow 48">
            <a:extLst>
              <a:ext uri="{FF2B5EF4-FFF2-40B4-BE49-F238E27FC236}">
                <a16:creationId xmlns:a16="http://schemas.microsoft.com/office/drawing/2014/main" id="{A2267CBC-E3B9-4935-BE9E-F74F9D26CCA1}"/>
              </a:ext>
            </a:extLst>
          </p:cNvPr>
          <p:cNvCxnSpPr>
            <a:cxnSpLocks/>
          </p:cNvCxnSpPr>
          <p:nvPr/>
        </p:nvCxnSpPr>
        <p:spPr>
          <a:xfrm flipV="1">
            <a:off x="5040520" y="4600360"/>
            <a:ext cx="2753650" cy="1292877"/>
          </a:xfrm>
          <a:prstGeom prst="curvedConnector3">
            <a:avLst>
              <a:gd name="adj1" fmla="val 39061"/>
            </a:avLst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438FA72-21BE-4B80-ABC6-6E68F1509F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1" y="5172796"/>
            <a:ext cx="1419047" cy="120150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9762186" y="6531911"/>
            <a:ext cx="1738648" cy="19086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45604" y="3271535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117197" y="3682299"/>
            <a:ext cx="1753824" cy="2373313"/>
            <a:chOff x="2982190" y="1219200"/>
            <a:chExt cx="2618873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1572" y="3271535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636405" y="368230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90734" y="3271534"/>
            <a:ext cx="2389909" cy="3194844"/>
            <a:chOff x="2334491" y="533400"/>
            <a:chExt cx="3990109" cy="5334000"/>
          </a:xfrm>
        </p:grpSpPr>
        <p:sp>
          <p:nvSpPr>
            <p:cNvPr id="29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Frame 29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Sai"/>
          <p:cNvGrpSpPr/>
          <p:nvPr/>
        </p:nvGrpSpPr>
        <p:grpSpPr>
          <a:xfrm>
            <a:off x="9075567" y="3682299"/>
            <a:ext cx="1636839" cy="2373313"/>
            <a:chOff x="2982190" y="1219200"/>
            <a:chExt cx="2732809" cy="3962400"/>
          </a:xfrm>
        </p:grpSpPr>
        <p:sp>
          <p:nvSpPr>
            <p:cNvPr id="33" name="Rectangle 32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Flowchart: Or 33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5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17" y="4041913"/>
            <a:ext cx="3551583" cy="35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73" y="4290600"/>
            <a:ext cx="1608018" cy="2737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5" y="1187223"/>
            <a:ext cx="1066949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254"/>
            <a:ext cx="12192000" cy="61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543" y="738932"/>
            <a:ext cx="525397" cy="14633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134" y="738931"/>
            <a:ext cx="525397" cy="146335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4654" y="738931"/>
            <a:ext cx="525397" cy="146335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867" y="738931"/>
            <a:ext cx="525397" cy="1463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3" y="804979"/>
            <a:ext cx="137243" cy="1331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5636" y="4037758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46">
            <a:extLst>
              <a:ext uri="{FF2B5EF4-FFF2-40B4-BE49-F238E27FC236}">
                <a16:creationId xmlns:a16="http://schemas.microsoft.com/office/drawing/2014/main" id="{AB205135-45E5-4EE6-A455-82AE6A6A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810483"/>
              </p:ext>
            </p:extLst>
          </p:nvPr>
        </p:nvGraphicFramePr>
        <p:xfrm>
          <a:off x="8435340" y="1678121"/>
          <a:ext cx="2513204" cy="2992496"/>
        </p:xfrm>
        <a:graphic>
          <a:graphicData uri="http://schemas.openxmlformats.org/drawingml/2006/table">
            <a:tbl>
              <a:tblPr firstRow="1" bandRow="1"/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Chục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0A20C2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0A20C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F73FFF1-D99A-486C-9815-3ECED147C6E6}"/>
              </a:ext>
            </a:extLst>
          </p:cNvPr>
          <p:cNvSpPr txBox="1"/>
          <p:nvPr/>
        </p:nvSpPr>
        <p:spPr>
          <a:xfrm>
            <a:off x="8611580" y="241403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BA15B6-5D82-4D71-8A66-75B141B43C88}"/>
              </a:ext>
            </a:extLst>
          </p:cNvPr>
          <p:cNvSpPr txBox="1"/>
          <p:nvPr/>
        </p:nvSpPr>
        <p:spPr>
          <a:xfrm>
            <a:off x="9771922" y="241403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826245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543" y="738932"/>
            <a:ext cx="525397" cy="146335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134" y="738931"/>
            <a:ext cx="525397" cy="146335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4654" y="738931"/>
            <a:ext cx="525397" cy="14633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867" y="738931"/>
            <a:ext cx="525397" cy="146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3" y="804979"/>
            <a:ext cx="137243" cy="13312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05187" y="4667572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46">
            <a:extLst>
              <a:ext uri="{FF2B5EF4-FFF2-40B4-BE49-F238E27FC236}">
                <a16:creationId xmlns:a16="http://schemas.microsoft.com/office/drawing/2014/main" id="{AB205135-45E5-4EE6-A455-82AE6A6A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791264"/>
              </p:ext>
            </p:extLst>
          </p:nvPr>
        </p:nvGraphicFramePr>
        <p:xfrm>
          <a:off x="8683534" y="813686"/>
          <a:ext cx="2513204" cy="2992496"/>
        </p:xfrm>
        <a:graphic>
          <a:graphicData uri="http://schemas.openxmlformats.org/drawingml/2006/table">
            <a:tbl>
              <a:tblPr firstRow="1" bandRow="1"/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Chục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0A20C2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0A20C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F73FFF1-D99A-486C-9815-3ECED147C6E6}"/>
              </a:ext>
            </a:extLst>
          </p:cNvPr>
          <p:cNvSpPr txBox="1"/>
          <p:nvPr/>
        </p:nvSpPr>
        <p:spPr>
          <a:xfrm>
            <a:off x="8859774" y="154960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A15B6-5D82-4D71-8A66-75B141B43C88}"/>
              </a:ext>
            </a:extLst>
          </p:cNvPr>
          <p:cNvSpPr txBox="1"/>
          <p:nvPr/>
        </p:nvSpPr>
        <p:spPr>
          <a:xfrm>
            <a:off x="10020116" y="154960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89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E35D3-5603-47F8-A48B-B0F31C68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95" y="2679400"/>
            <a:ext cx="133812" cy="13278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5C2955-319C-4D84-BD57-32EDFF0D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01" y="2679400"/>
            <a:ext cx="133812" cy="1327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719246-E933-456D-B495-F9056AE77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07" y="2679400"/>
            <a:ext cx="133812" cy="13278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02D970-6F55-4E9F-9C3B-136E398C5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14" y="2679400"/>
            <a:ext cx="133812" cy="13278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4CC24D-229C-4D6A-8205-EB3935FC7696}"/>
              </a:ext>
            </a:extLst>
          </p:cNvPr>
          <p:cNvSpPr txBox="1"/>
          <p:nvPr/>
        </p:nvSpPr>
        <p:spPr>
          <a:xfrm>
            <a:off x="10020116" y="230977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75411" y="4667572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55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23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10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11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94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0250" y="747639"/>
            <a:ext cx="525397" cy="146335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3778" y="738929"/>
            <a:ext cx="525397" cy="14633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9222" y="738928"/>
            <a:ext cx="525397" cy="1463353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7108" y="747638"/>
            <a:ext cx="525397" cy="1463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2" y="813686"/>
            <a:ext cx="137243" cy="133125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5773264" y="2492268"/>
            <a:ext cx="2286519" cy="1751218"/>
          </a:xfrm>
          <a:prstGeom prst="ellipse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solidFill>
                  <a:srgbClr val="1D11BB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632857" y="300447"/>
            <a:ext cx="5882457" cy="2259874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011680" y="504153"/>
            <a:ext cx="4976542" cy="1753337"/>
          </a:xfrm>
          <a:prstGeom prst="rect">
            <a:avLst/>
          </a:prstGeom>
          <a:noFill/>
          <a:ln w="57150" cap="flat" cmpd="sng" algn="ctr">
            <a:solidFill>
              <a:srgbClr val="0A20C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444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 animBg="1"/>
      <p:bldP spid="2" grpId="0" animBg="1"/>
      <p:bldP spid="2" grpId="1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5854192" y="634425"/>
            <a:ext cx="2291004" cy="3879668"/>
          </a:xfrm>
          <a:prstGeom prst="ellipse">
            <a:avLst/>
          </a:prstGeom>
          <a:noFill/>
          <a:ln w="76200" cap="flat" cmpd="sng" algn="ctr">
            <a:solidFill>
              <a:srgbClr val="1D11BB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8661" y="738932"/>
            <a:ext cx="525397" cy="146335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252" y="738931"/>
            <a:ext cx="525397" cy="146335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1772" y="738931"/>
            <a:ext cx="525397" cy="14633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985" y="738931"/>
            <a:ext cx="525397" cy="146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33" y="804979"/>
            <a:ext cx="137243" cy="13312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29777" y="4785139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46">
            <a:extLst>
              <a:ext uri="{FF2B5EF4-FFF2-40B4-BE49-F238E27FC236}">
                <a16:creationId xmlns:a16="http://schemas.microsoft.com/office/drawing/2014/main" id="{AB205135-45E5-4EE6-A455-82AE6A6A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77823"/>
              </p:ext>
            </p:extLst>
          </p:nvPr>
        </p:nvGraphicFramePr>
        <p:xfrm>
          <a:off x="8984636" y="804979"/>
          <a:ext cx="2513204" cy="2992496"/>
        </p:xfrm>
        <a:graphic>
          <a:graphicData uri="http://schemas.openxmlformats.org/drawingml/2006/table">
            <a:tbl>
              <a:tblPr firstRow="1" bandRow="1"/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Chục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0A20C2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0A20C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F73FFF1-D99A-486C-9815-3ECED147C6E6}"/>
              </a:ext>
            </a:extLst>
          </p:cNvPr>
          <p:cNvSpPr txBox="1"/>
          <p:nvPr/>
        </p:nvSpPr>
        <p:spPr>
          <a:xfrm>
            <a:off x="9160876" y="15408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A15B6-5D82-4D71-8A66-75B141B43C88}"/>
              </a:ext>
            </a:extLst>
          </p:cNvPr>
          <p:cNvSpPr txBox="1"/>
          <p:nvPr/>
        </p:nvSpPr>
        <p:spPr>
          <a:xfrm>
            <a:off x="10321218" y="15408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04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E35D3-5603-47F8-A48B-B0F31C68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10" y="2679400"/>
            <a:ext cx="133812" cy="13278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5C2955-319C-4D84-BD57-32EDFF0D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16" y="2679400"/>
            <a:ext cx="133812" cy="1327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719246-E933-456D-B495-F9056AE77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22" y="2679400"/>
            <a:ext cx="133812" cy="13278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02D970-6F55-4E9F-9C3B-136E398C5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29" y="2679400"/>
            <a:ext cx="133812" cy="13278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4CC24D-229C-4D6A-8205-EB3935FC7696}"/>
              </a:ext>
            </a:extLst>
          </p:cNvPr>
          <p:cNvSpPr txBox="1"/>
          <p:nvPr/>
        </p:nvSpPr>
        <p:spPr>
          <a:xfrm>
            <a:off x="10321218" y="230106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00001" y="4785139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70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8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25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26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09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7368" y="747639"/>
            <a:ext cx="525397" cy="146335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0896" y="738929"/>
            <a:ext cx="525397" cy="14633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6340" y="738928"/>
            <a:ext cx="525397" cy="1463353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226" y="747638"/>
            <a:ext cx="525397" cy="1463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32" y="813686"/>
            <a:ext cx="137243" cy="13312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712890" y="399245"/>
            <a:ext cx="4005330" cy="2014794"/>
          </a:xfrm>
          <a:prstGeom prst="roundRect">
            <a:avLst/>
          </a:prstGeom>
          <a:noFill/>
          <a:ln w="76200" cap="flat" cmpd="sng" algn="ctr">
            <a:solidFill>
              <a:srgbClr val="0A20C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2840" y="4785139"/>
            <a:ext cx="887895" cy="64633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21051A-2021-4A6F-9A03-3E4F6A2C7299}"/>
              </a:ext>
            </a:extLst>
          </p:cNvPr>
          <p:cNvSpPr txBox="1"/>
          <p:nvPr/>
        </p:nvSpPr>
        <p:spPr>
          <a:xfrm>
            <a:off x="3474252" y="4692805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6938" y="4785137"/>
            <a:ext cx="887895" cy="64633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5FA240-D637-4F5F-82CF-1D9D3B6A5258}"/>
              </a:ext>
            </a:extLst>
          </p:cNvPr>
          <p:cNvSpPr txBox="1"/>
          <p:nvPr/>
        </p:nvSpPr>
        <p:spPr>
          <a:xfrm>
            <a:off x="5444904" y="4692805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48B782-3A48-480E-834B-8DEC178C5F45}"/>
              </a:ext>
            </a:extLst>
          </p:cNvPr>
          <p:cNvSpPr txBox="1"/>
          <p:nvPr/>
        </p:nvSpPr>
        <p:spPr>
          <a:xfrm>
            <a:off x="6005481" y="464176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40462D-64D6-4B9B-9CDD-611F3D90B62B}"/>
              </a:ext>
            </a:extLst>
          </p:cNvPr>
          <p:cNvSpPr txBox="1"/>
          <p:nvPr/>
        </p:nvSpPr>
        <p:spPr>
          <a:xfrm>
            <a:off x="8792267" y="194712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5DEA2A-AEF0-4383-8C2A-E84820302DCC}"/>
              </a:ext>
            </a:extLst>
          </p:cNvPr>
          <p:cNvSpPr txBox="1"/>
          <p:nvPr/>
        </p:nvSpPr>
        <p:spPr>
          <a:xfrm>
            <a:off x="9252316" y="31036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BB941-08F1-4F2B-BB5E-E09EEEBA8ADD}"/>
              </a:ext>
            </a:extLst>
          </p:cNvPr>
          <p:cNvSpPr txBox="1"/>
          <p:nvPr/>
        </p:nvSpPr>
        <p:spPr>
          <a:xfrm>
            <a:off x="10321218" y="31036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793689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4" grpId="0" animBg="1"/>
      <p:bldP spid="36" grpId="0"/>
      <p:bldP spid="37" grpId="0" animBg="1"/>
      <p:bldP spid="38" grpId="0"/>
      <p:bldP spid="39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5854192" y="634425"/>
            <a:ext cx="2291004" cy="3879668"/>
          </a:xfrm>
          <a:prstGeom prst="ellipse">
            <a:avLst/>
          </a:prstGeom>
          <a:noFill/>
          <a:ln w="76200" cap="flat" cmpd="sng" algn="ctr">
            <a:solidFill>
              <a:srgbClr val="1D11BB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defTabSz="1500505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8661" y="738932"/>
            <a:ext cx="525397" cy="146335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252" y="738931"/>
            <a:ext cx="525397" cy="146335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1772" y="738931"/>
            <a:ext cx="525397" cy="14633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985" y="738931"/>
            <a:ext cx="525397" cy="146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33" y="804979"/>
            <a:ext cx="137243" cy="13312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29777" y="4785139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46">
            <a:extLst>
              <a:ext uri="{FF2B5EF4-FFF2-40B4-BE49-F238E27FC236}">
                <a16:creationId xmlns:a16="http://schemas.microsoft.com/office/drawing/2014/main" id="{AB205135-45E5-4EE6-A455-82AE6A6A86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84636" y="804979"/>
          <a:ext cx="2513204" cy="2992496"/>
        </p:xfrm>
        <a:graphic>
          <a:graphicData uri="http://schemas.openxmlformats.org/drawingml/2006/table">
            <a:tbl>
              <a:tblPr firstRow="1" bandRow="1"/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Chục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0A20C2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0A20C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F73FFF1-D99A-486C-9815-3ECED147C6E6}"/>
              </a:ext>
            </a:extLst>
          </p:cNvPr>
          <p:cNvSpPr txBox="1"/>
          <p:nvPr/>
        </p:nvSpPr>
        <p:spPr>
          <a:xfrm>
            <a:off x="9160876" y="15408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A15B6-5D82-4D71-8A66-75B141B43C88}"/>
              </a:ext>
            </a:extLst>
          </p:cNvPr>
          <p:cNvSpPr txBox="1"/>
          <p:nvPr/>
        </p:nvSpPr>
        <p:spPr>
          <a:xfrm>
            <a:off x="10321218" y="15408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04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E35D3-5603-47F8-A48B-B0F31C68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10" y="2679400"/>
            <a:ext cx="133812" cy="13278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5C2955-319C-4D84-BD57-32EDFF0D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16" y="2679400"/>
            <a:ext cx="133812" cy="1327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719246-E933-456D-B495-F9056AE77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22" y="2679400"/>
            <a:ext cx="133812" cy="13278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02D970-6F55-4E9F-9C3B-136E398C5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29" y="2679400"/>
            <a:ext cx="133812" cy="13278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4CC24D-229C-4D6A-8205-EB3935FC7696}"/>
              </a:ext>
            </a:extLst>
          </p:cNvPr>
          <p:cNvSpPr txBox="1"/>
          <p:nvPr/>
        </p:nvSpPr>
        <p:spPr>
          <a:xfrm>
            <a:off x="10321218" y="230106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00001" y="4785139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70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8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25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26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09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7368" y="747639"/>
            <a:ext cx="525397" cy="146335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0896" y="738929"/>
            <a:ext cx="525397" cy="14633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6340" y="738928"/>
            <a:ext cx="525397" cy="1463353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226" y="747638"/>
            <a:ext cx="525397" cy="1463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32" y="813686"/>
            <a:ext cx="137243" cy="13312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712890" y="399245"/>
            <a:ext cx="4005330" cy="2014794"/>
          </a:xfrm>
          <a:prstGeom prst="roundRect">
            <a:avLst/>
          </a:prstGeom>
          <a:noFill/>
          <a:ln w="76200" cap="flat" cmpd="sng" algn="ctr">
            <a:solidFill>
              <a:srgbClr val="0A20C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defTabSz="1500505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2840" y="4785139"/>
            <a:ext cx="887895" cy="64633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21051A-2021-4A6F-9A03-3E4F6A2C7299}"/>
              </a:ext>
            </a:extLst>
          </p:cNvPr>
          <p:cNvSpPr txBox="1"/>
          <p:nvPr/>
        </p:nvSpPr>
        <p:spPr>
          <a:xfrm>
            <a:off x="3474252" y="4692805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6938" y="4785137"/>
            <a:ext cx="887895" cy="64633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5FA240-D637-4F5F-82CF-1D9D3B6A5258}"/>
              </a:ext>
            </a:extLst>
          </p:cNvPr>
          <p:cNvSpPr txBox="1"/>
          <p:nvPr/>
        </p:nvSpPr>
        <p:spPr>
          <a:xfrm>
            <a:off x="5444904" y="4692805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40462D-64D6-4B9B-9CDD-611F3D90B62B}"/>
              </a:ext>
            </a:extLst>
          </p:cNvPr>
          <p:cNvSpPr txBox="1"/>
          <p:nvPr/>
        </p:nvSpPr>
        <p:spPr>
          <a:xfrm>
            <a:off x="8792267" y="194712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5DEA2A-AEF0-4383-8C2A-E84820302DCC}"/>
              </a:ext>
            </a:extLst>
          </p:cNvPr>
          <p:cNvSpPr txBox="1"/>
          <p:nvPr/>
        </p:nvSpPr>
        <p:spPr>
          <a:xfrm>
            <a:off x="9252316" y="31036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BB941-08F1-4F2B-BB5E-E09EEEBA8ADD}"/>
              </a:ext>
            </a:extLst>
          </p:cNvPr>
          <p:cNvSpPr txBox="1"/>
          <p:nvPr/>
        </p:nvSpPr>
        <p:spPr>
          <a:xfrm>
            <a:off x="10321218" y="31036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48B782-3A48-480E-834B-8DEC178C5F45}"/>
              </a:ext>
            </a:extLst>
          </p:cNvPr>
          <p:cNvSpPr txBox="1"/>
          <p:nvPr/>
        </p:nvSpPr>
        <p:spPr>
          <a:xfrm>
            <a:off x="6005932" y="4692805"/>
            <a:ext cx="913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46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835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34" grpId="0" animBg="1"/>
      <p:bldP spid="36" grpId="0"/>
      <p:bldP spid="37" grpId="0" animBg="1"/>
      <p:bldP spid="38" grpId="0"/>
      <p:bldP spid="42" grpId="0"/>
      <p:bldP spid="43" grpId="0"/>
      <p:bldP spid="44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7" name="TextBox 6"/>
          <p:cNvSpPr txBox="1"/>
          <p:nvPr/>
        </p:nvSpPr>
        <p:spPr>
          <a:xfrm>
            <a:off x="2160098" y="1002298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9125" y="1699078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045" y="135203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066726" y="2505097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73DE8BF-DEBF-4880-95EB-EFF1F083A540}"/>
              </a:ext>
            </a:extLst>
          </p:cNvPr>
          <p:cNvSpPr txBox="1"/>
          <p:nvPr/>
        </p:nvSpPr>
        <p:spPr>
          <a:xfrm>
            <a:off x="4169428" y="1135970"/>
            <a:ext cx="519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6, </a:t>
            </a:r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3DE8BF-DEBF-4880-95EB-EFF1F083A540}"/>
              </a:ext>
            </a:extLst>
          </p:cNvPr>
          <p:cNvSpPr txBox="1"/>
          <p:nvPr/>
        </p:nvSpPr>
        <p:spPr>
          <a:xfrm>
            <a:off x="3135505" y="1847142"/>
            <a:ext cx="519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</a:t>
            </a:r>
            <a:r>
              <a:rPr lang="en-US" sz="3600" b="1" dirty="0" smtClean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endParaRPr lang="en-US" sz="3600" b="1" dirty="0">
              <a:solidFill>
                <a:srgbClr val="FFFFFF">
                  <a:lumMod val="9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1558" y="3279950"/>
            <a:ext cx="102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67674" y="316092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0524" y="3170961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5178" y="3113264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9564" y="321052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36420" y="314942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3318" y="314350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43900" y="3177589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50052" y="3119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32940" y="3218273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36420" y="314350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70237" y="315013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3392" y="3113268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07090" y="241565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53" y="-167039"/>
            <a:ext cx="8873588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133" y="5697387"/>
            <a:ext cx="1282285" cy="1282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845182" y="3335691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120101" y="2802342"/>
            <a:ext cx="644753" cy="7278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24153" y="771336"/>
            <a:ext cx="565391" cy="6382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397802" y="1881479"/>
            <a:ext cx="669568" cy="7558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114937" y="987735"/>
            <a:ext cx="651331" cy="735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989359" y="661686"/>
            <a:ext cx="565391" cy="6382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801342" y="1439245"/>
            <a:ext cx="565391" cy="638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322975" y="2144857"/>
            <a:ext cx="565391" cy="638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166889" y="1094282"/>
            <a:ext cx="565391" cy="6382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522529" y="1798498"/>
            <a:ext cx="565391" cy="6382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039143" y="2440609"/>
            <a:ext cx="565391" cy="6382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363174" y="2989129"/>
            <a:ext cx="565391" cy="638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117446" y="1815452"/>
            <a:ext cx="565391" cy="6382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659443" y="1121164"/>
            <a:ext cx="565391" cy="6382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299981" y="1945705"/>
            <a:ext cx="642019" cy="7247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892588" y="1549793"/>
            <a:ext cx="642019" cy="7247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25562" y="2621278"/>
            <a:ext cx="2555465" cy="3717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787" y="72278"/>
            <a:ext cx="1293009" cy="10970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3050926" y="3323949"/>
            <a:ext cx="669702" cy="618187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312276" y="363097"/>
            <a:ext cx="669702" cy="618187"/>
          </a:xfrm>
          <a:prstGeom prst="ellipse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6102736" y="1466471"/>
            <a:ext cx="669702" cy="618187"/>
          </a:xfrm>
          <a:prstGeom prst="ellipse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7742305" y="3308251"/>
            <a:ext cx="669702" cy="6181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81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59170" y="2254618"/>
            <a:ext cx="534514" cy="638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22232" y="2208928"/>
            <a:ext cx="534514" cy="638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341759" y="2208927"/>
            <a:ext cx="534514" cy="63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844023" y="2208928"/>
            <a:ext cx="534514" cy="638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15433" y="1732412"/>
            <a:ext cx="534514" cy="63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030478" y="1732413"/>
            <a:ext cx="534514" cy="638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524344" y="1732410"/>
            <a:ext cx="534514" cy="638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33516" y="1210206"/>
            <a:ext cx="534514" cy="6382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241963" y="1217255"/>
            <a:ext cx="534514" cy="6382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987739" y="733687"/>
            <a:ext cx="534514" cy="63824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0560676" y="0"/>
            <a:ext cx="1631324" cy="141851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703219" y="2208928"/>
            <a:ext cx="534514" cy="6382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205484" y="2208927"/>
            <a:ext cx="534514" cy="6382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725011" y="2208926"/>
            <a:ext cx="534514" cy="6382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227275" y="2208927"/>
            <a:ext cx="534514" cy="6382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898685" y="1732411"/>
            <a:ext cx="534514" cy="638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413730" y="1732412"/>
            <a:ext cx="534514" cy="638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907596" y="1732409"/>
            <a:ext cx="534514" cy="6382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116768" y="1210205"/>
            <a:ext cx="534514" cy="6382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625215" y="1217254"/>
            <a:ext cx="534514" cy="6382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70991" y="733686"/>
            <a:ext cx="534514" cy="6382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 flipH="1">
            <a:off x="4659988" y="1418515"/>
            <a:ext cx="4212861" cy="49885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213497" y="3498375"/>
            <a:ext cx="541103" cy="589536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933990" y="3498375"/>
            <a:ext cx="541103" cy="589536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5654483" y="3498375"/>
            <a:ext cx="541103" cy="589536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3529292" y="3498375"/>
            <a:ext cx="541103" cy="5895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208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4175</TotalTime>
  <Words>304</Words>
  <Application>Microsoft Office PowerPoint</Application>
  <PresentationFormat>Widescreen</PresentationFormat>
  <Paragraphs>200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宋体</vt:lpstr>
      <vt:lpstr>宋体</vt:lpstr>
      <vt:lpstr>Arial</vt:lpstr>
      <vt:lpstr>Arial-Rounded</vt:lpstr>
      <vt:lpstr>Calibri</vt:lpstr>
      <vt:lpstr>Calibri Light</vt:lpstr>
      <vt:lpstr>Times New Roman</vt:lpstr>
      <vt:lpstr>UTM Cookies</vt:lpstr>
      <vt:lpstr>默认设计模板</vt:lpstr>
      <vt:lpstr>5_Office Theme</vt:lpstr>
      <vt:lpstr>7_Office Theme</vt:lpstr>
      <vt:lpstr>10_Office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DELL_STD</dc:creator>
  <cp:lastModifiedBy>THIEN KIM AN</cp:lastModifiedBy>
  <cp:revision>160</cp:revision>
  <dcterms:created xsi:type="dcterms:W3CDTF">2021-11-16T14:04:43Z</dcterms:created>
  <dcterms:modified xsi:type="dcterms:W3CDTF">2024-02-27T02:41:09Z</dcterms:modified>
</cp:coreProperties>
</file>