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95" r:id="rId2"/>
    <p:sldId id="303" r:id="rId3"/>
    <p:sldId id="305" r:id="rId4"/>
    <p:sldId id="281" r:id="rId5"/>
    <p:sldId id="289" r:id="rId6"/>
    <p:sldId id="282" r:id="rId7"/>
    <p:sldId id="283" r:id="rId8"/>
    <p:sldId id="284" r:id="rId9"/>
    <p:sldId id="290" r:id="rId10"/>
  </p:sldIdLst>
  <p:sldSz cx="9144000" cy="5143500" type="screen16x9"/>
  <p:notesSz cx="6858000" cy="9144000"/>
  <p:custDataLst>
    <p:tags r:id="rId12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95"/>
            <p14:sldId id="303"/>
            <p14:sldId id="305"/>
          </p14:sldIdLst>
        </p14:section>
        <p14:section name="Tiết 1" id="{29C178FB-5098-4551-BE1B-302196ADB65A}">
          <p14:sldIdLst>
            <p14:sldId id="281"/>
            <p14:sldId id="289"/>
            <p14:sldId id="282"/>
            <p14:sldId id="283"/>
            <p14:sldId id="284"/>
            <p14:sldId id="290"/>
          </p14:sldIdLst>
        </p14:section>
        <p14:section name="Tiết 3" id="{9F60823D-ED45-406B-A127-289E07A3A26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10AB00"/>
    <a:srgbClr val="99FF33"/>
    <a:srgbClr val="ADED73"/>
    <a:srgbClr val="AEE27E"/>
    <a:srgbClr val="FFCCFF"/>
    <a:srgbClr val="0000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1" autoAdjust="0"/>
    <p:restoredTop sz="86891" autoAdjust="0"/>
  </p:normalViewPr>
  <p:slideViewPr>
    <p:cSldViewPr snapToGrid="0">
      <p:cViewPr varScale="1">
        <p:scale>
          <a:sx n="79" d="100"/>
          <a:sy n="79" d="100"/>
        </p:scale>
        <p:origin x="480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28/03/2024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Gọi HS nêu yêu cầu.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ọi 4 HS lên bảng thực hiện phép tính, dưới lớp HS thực hiện vào vở.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Gọi HS nêu yêu cầu.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ưu ý HS lại cách đặt tính.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Cho HS thảo luận nhóm đôi, viết kết quả lên bảng con.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Dùng bút chì nối kết quả 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 biết trên xe buýt còn lại bao nhiêu hành khách thì các em làm phép tính gì?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2024/3/28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2024/3/28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2024/3/28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2024/3/28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2024/3/28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2024/3/28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2024/3/28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2024/3/28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2024/3/28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2024/3/28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2024/3/28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5333" y="137120"/>
            <a:ext cx="6739467" cy="205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17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9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0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13" y="2727054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142653" y="769794"/>
            <a:ext cx="7269132" cy="4058238"/>
            <a:chOff x="3764973" y="2644047"/>
            <a:chExt cx="3035865" cy="8237415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4043381" y="3015257"/>
              <a:ext cx="2757457" cy="7866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 ĐỘNG</a:t>
              </a:r>
              <a:endParaRPr lang="zh-CN" altLang="en-US" sz="6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7149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VIENTHONGA\Downloads\0049.jpg"/>
          <p:cNvPicPr/>
          <p:nvPr/>
        </p:nvPicPr>
        <p:blipFill>
          <a:blip r:embed="rId3"/>
          <a:srcRect l="45353" t="30148" r="38782" b="64846"/>
          <a:stretch>
            <a:fillRect/>
          </a:stretch>
        </p:blipFill>
        <p:spPr bwMode="auto">
          <a:xfrm>
            <a:off x="3744263" y="1400290"/>
            <a:ext cx="1219634" cy="52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90401" y="0"/>
            <a:ext cx="2697183" cy="117423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776363" y="1911929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en-US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32524" y="1909950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776364" y="3004457"/>
            <a:ext cx="1116281" cy="11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175662" y="2968831"/>
            <a:ext cx="595745" cy="98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997046" y="2062338"/>
            <a:ext cx="2710856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6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  <a:p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959433" y="2889434"/>
            <a:ext cx="2470060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7.</a:t>
            </a:r>
          </a:p>
          <a:p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93126" y="1779326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425536" y="1789223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736765" y="209797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413660" y="2406739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867396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413660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173681" y="1753597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76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263731" y="2343400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29196" y="207224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361707" y="28678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181607" y="28777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" y="1434943"/>
            <a:ext cx="3462369" cy="300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14" grpId="0"/>
      <p:bldP spid="16" grpId="0"/>
      <p:bldP spid="19" grpId="0"/>
      <p:bldP spid="21" grpId="0"/>
      <p:bldP spid="22" grpId="0"/>
      <p:bldP spid="23" grpId="0"/>
      <p:bldP spid="24" grpId="0"/>
      <p:bldP spid="27" grpId="0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90401" y="0"/>
            <a:ext cx="2697183" cy="1174235"/>
          </a:xfrm>
          <a:prstGeom prst="rect">
            <a:avLst/>
          </a:prstGeom>
        </p:spPr>
      </p:pic>
      <p:pic>
        <p:nvPicPr>
          <p:cNvPr id="16" name="Picture 15" descr="C:\Users\VIENTHONGA\Downloads\0049.jpg"/>
          <p:cNvPicPr/>
          <p:nvPr/>
        </p:nvPicPr>
        <p:blipFill>
          <a:blip r:embed="rId4"/>
          <a:srcRect l="45353" t="30148" r="38782" b="64846"/>
          <a:stretch>
            <a:fillRect/>
          </a:stretch>
        </p:blipFill>
        <p:spPr bwMode="auto">
          <a:xfrm>
            <a:off x="3744263" y="1400290"/>
            <a:ext cx="1219634" cy="52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3776363" y="1911929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en-US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332524" y="1909950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776364" y="3004457"/>
            <a:ext cx="1116281" cy="11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175662" y="2968831"/>
            <a:ext cx="595745" cy="98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997046" y="2062338"/>
            <a:ext cx="2710856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0.</a:t>
            </a:r>
          </a:p>
          <a:p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018307" y="2896713"/>
            <a:ext cx="2470060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3.</a:t>
            </a:r>
          </a:p>
          <a:p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893126" y="1779326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425536" y="1789223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736765" y="209797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413660" y="2406739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867396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413660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173681" y="1753597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276096" y="2357243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029196" y="207224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361707" y="28678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181607" y="28777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504" y="1400290"/>
            <a:ext cx="3369566" cy="228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94658" y="2970755"/>
            <a:ext cx="35625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9" name="Rectangle 8"/>
          <p:cNvSpPr/>
          <p:nvPr/>
        </p:nvSpPr>
        <p:spPr>
          <a:xfrm>
            <a:off x="5013777" y="2950748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65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39330" y="2959465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67247" y="2948176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93470" y="2970755"/>
            <a:ext cx="325643" cy="6887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353" y="1510485"/>
            <a:ext cx="8704647" cy="166570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333626" y="2948176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87533" y="2885709"/>
            <a:ext cx="1377537" cy="1543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  <a:p>
            <a:pPr algn="ctr"/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08182" y="3251862"/>
            <a:ext cx="261259" cy="405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96207" y="3843637"/>
            <a:ext cx="548228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09307" y="2871854"/>
            <a:ext cx="1377537" cy="1543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39850" y="3841659"/>
            <a:ext cx="548228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1650669" y="3966360"/>
            <a:ext cx="451262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3026229" y="2869873"/>
            <a:ext cx="1399311" cy="1628897"/>
            <a:chOff x="1187533" y="2871854"/>
            <a:chExt cx="1399311" cy="1628897"/>
          </a:xfrm>
        </p:grpSpPr>
        <p:sp>
          <p:nvSpPr>
            <p:cNvPr id="31" name="Rectangle 30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46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96207" y="3843637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539850" y="3841659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4912427" y="2867893"/>
            <a:ext cx="1399311" cy="1628897"/>
            <a:chOff x="1187533" y="2871854"/>
            <a:chExt cx="1399311" cy="1628897"/>
          </a:xfrm>
        </p:grpSpPr>
        <p:sp>
          <p:nvSpPr>
            <p:cNvPr id="38" name="Rectangle 37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75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696207" y="3843637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539850" y="3841659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6782525" y="2821639"/>
            <a:ext cx="1399311" cy="1628897"/>
            <a:chOff x="1187533" y="2871854"/>
            <a:chExt cx="1399311" cy="1628897"/>
          </a:xfrm>
        </p:grpSpPr>
        <p:sp>
          <p:nvSpPr>
            <p:cNvPr id="45" name="Rectangle 44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99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696207" y="3843637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539850" y="3841659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  <p:cxnSp>
          <p:nvCxnSpPr>
            <p:cNvPr id="50" name="Straight Connector 49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88" y="1439483"/>
            <a:ext cx="7599103" cy="143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290203" y="268616"/>
            <a:ext cx="2369869" cy="1004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644" y="1150303"/>
            <a:ext cx="6953956" cy="3880307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3973689" y="2359378"/>
            <a:ext cx="2054578" cy="1016000"/>
          </a:xfrm>
          <a:custGeom>
            <a:avLst/>
            <a:gdLst>
              <a:gd name="connsiteX0" fmla="*/ 0 w 2054578"/>
              <a:gd name="connsiteY0" fmla="*/ 0 h 1016000"/>
              <a:gd name="connsiteX1" fmla="*/ 2054578 w 2054578"/>
              <a:gd name="connsiteY1" fmla="*/ 1016000 h 1016000"/>
              <a:gd name="connsiteX2" fmla="*/ 0 w 2054578"/>
              <a:gd name="connsiteY2" fmla="*/ 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4578" h="1016000">
                <a:moveTo>
                  <a:pt x="0" y="0"/>
                </a:moveTo>
                <a:lnTo>
                  <a:pt x="2054578" y="101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973689" y="2551289"/>
            <a:ext cx="2054578" cy="17046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22" y="85344"/>
            <a:ext cx="9064978" cy="4068967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386904"/>
              </p:ext>
            </p:extLst>
          </p:nvPr>
        </p:nvGraphicFramePr>
        <p:xfrm>
          <a:off x="682752" y="3316224"/>
          <a:ext cx="2633470" cy="633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6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5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83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3983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628</TotalTime>
  <Words>197</Words>
  <Application>Microsoft Office PowerPoint</Application>
  <PresentationFormat>On-screen Show (16:9)</PresentationFormat>
  <Paragraphs>112</Paragraphs>
  <Slides>9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Le Chi</cp:lastModifiedBy>
  <cp:revision>79</cp:revision>
  <dcterms:created xsi:type="dcterms:W3CDTF">2017-01-10T13:46:13Z</dcterms:created>
  <dcterms:modified xsi:type="dcterms:W3CDTF">2024-03-28T08:00:38Z</dcterms:modified>
</cp:coreProperties>
</file>