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37" r:id="rId2"/>
    <p:sldId id="338" r:id="rId3"/>
    <p:sldId id="330" r:id="rId4"/>
    <p:sldId id="353" r:id="rId5"/>
    <p:sldId id="355" r:id="rId6"/>
    <p:sldId id="345" r:id="rId7"/>
    <p:sldId id="354" r:id="rId8"/>
    <p:sldId id="356" r:id="rId9"/>
    <p:sldId id="357" r:id="rId10"/>
    <p:sldId id="343" r:id="rId11"/>
  </p:sldIdLst>
  <p:sldSz cx="12195175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399"/>
    <a:srgbClr val="9BED9B"/>
    <a:srgbClr val="55E01E"/>
    <a:srgbClr val="FFCC99"/>
    <a:srgbClr val="CCFF33"/>
    <a:srgbClr val="E3F2E0"/>
    <a:srgbClr val="E4DD82"/>
    <a:srgbClr val="FF3300"/>
    <a:srgbClr val="F3F3F3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19" autoAdjust="0"/>
    <p:restoredTop sz="94660"/>
  </p:normalViewPr>
  <p:slideViewPr>
    <p:cSldViewPr showGuides="1">
      <p:cViewPr varScale="1">
        <p:scale>
          <a:sx n="68" d="100"/>
          <a:sy n="68" d="100"/>
        </p:scale>
        <p:origin x="678" y="78"/>
      </p:cViewPr>
      <p:guideLst>
        <p:guide orient="horz"/>
        <p:guide pos="768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139A-A79B-4645-92A0-09FBA3C9B72F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06AC1-A2C3-49E6-95F4-01B67F45C1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036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1899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6038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3021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181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890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638" y="2130426"/>
            <a:ext cx="10365899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9276" y="3886200"/>
            <a:ext cx="853662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3179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64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92903" y="274639"/>
            <a:ext cx="3658553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3012" y="274639"/>
            <a:ext cx="10776639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135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5175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5175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9033" y="3676179"/>
            <a:ext cx="1368323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31309" y="2907954"/>
            <a:ext cx="2435910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5175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0"/>
            <a:ext cx="12195175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3196" y="220338"/>
            <a:ext cx="7727919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85" y="5654754"/>
            <a:ext cx="3728623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2488" y="5654753"/>
            <a:ext cx="3728623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201" y="448795"/>
            <a:ext cx="2666624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2051" y="5377065"/>
            <a:ext cx="1977604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514" y="4648050"/>
            <a:ext cx="933043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989" y="4523516"/>
            <a:ext cx="1534222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05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42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921" y="6225655"/>
            <a:ext cx="412706" cy="1820482"/>
            <a:chOff x="4980416" y="5037518"/>
            <a:chExt cx="412706" cy="1820482"/>
          </a:xfrm>
        </p:grpSpPr>
        <p:sp>
          <p:nvSpPr>
            <p:cNvPr id="26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475" y="6225655"/>
            <a:ext cx="412706" cy="1502706"/>
            <a:chOff x="5502862" y="5355294"/>
            <a:chExt cx="412706" cy="1502706"/>
          </a:xfrm>
        </p:grpSpPr>
        <p:sp>
          <p:nvSpPr>
            <p:cNvPr id="27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937" y="6225655"/>
            <a:ext cx="407320" cy="1502706"/>
            <a:chOff x="6959786" y="5355294"/>
            <a:chExt cx="407320" cy="1502706"/>
          </a:xfrm>
        </p:grpSpPr>
        <p:sp>
          <p:nvSpPr>
            <p:cNvPr id="28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4287" y="6225655"/>
            <a:ext cx="403952" cy="2588666"/>
            <a:chOff x="6007804" y="4266641"/>
            <a:chExt cx="403952" cy="2588666"/>
          </a:xfrm>
        </p:grpSpPr>
        <p:sp>
          <p:nvSpPr>
            <p:cNvPr id="29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275" y="6225655"/>
            <a:ext cx="409339" cy="3142082"/>
            <a:chOff x="6480429" y="3713225"/>
            <a:chExt cx="409339" cy="3142082"/>
          </a:xfrm>
        </p:grpSpPr>
        <p:sp>
          <p:nvSpPr>
            <p:cNvPr id="30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80237" y="6225655"/>
            <a:ext cx="412706" cy="1820482"/>
            <a:chOff x="4980416" y="5037518"/>
            <a:chExt cx="412706" cy="1820482"/>
          </a:xfrm>
        </p:grpSpPr>
        <p:sp>
          <p:nvSpPr>
            <p:cNvPr id="320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2978" y="6225655"/>
            <a:ext cx="412706" cy="1502706"/>
            <a:chOff x="5502862" y="5355294"/>
            <a:chExt cx="412706" cy="1502706"/>
          </a:xfrm>
        </p:grpSpPr>
        <p:sp>
          <p:nvSpPr>
            <p:cNvPr id="332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4694" y="6225655"/>
            <a:ext cx="407320" cy="1502706"/>
            <a:chOff x="6959786" y="5355294"/>
            <a:chExt cx="407320" cy="1502706"/>
          </a:xfrm>
        </p:grpSpPr>
        <p:sp>
          <p:nvSpPr>
            <p:cNvPr id="344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9226" y="6225655"/>
            <a:ext cx="403952" cy="2167807"/>
            <a:chOff x="6007804" y="4266641"/>
            <a:chExt cx="403952" cy="2588666"/>
          </a:xfrm>
        </p:grpSpPr>
        <p:sp>
          <p:nvSpPr>
            <p:cNvPr id="356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3724" y="6225655"/>
            <a:ext cx="409339" cy="3142082"/>
            <a:chOff x="6480429" y="3713225"/>
            <a:chExt cx="409339" cy="3142082"/>
          </a:xfrm>
        </p:grpSpPr>
        <p:sp>
          <p:nvSpPr>
            <p:cNvPr id="368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5670" y="6225655"/>
            <a:ext cx="403952" cy="2167807"/>
            <a:chOff x="6007804" y="4266641"/>
            <a:chExt cx="403952" cy="2588666"/>
          </a:xfrm>
        </p:grpSpPr>
        <p:sp>
          <p:nvSpPr>
            <p:cNvPr id="38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8007" y="6225656"/>
            <a:ext cx="412706" cy="1820482"/>
            <a:chOff x="4980416" y="5037518"/>
            <a:chExt cx="412706" cy="1820482"/>
          </a:xfrm>
        </p:grpSpPr>
        <p:sp>
          <p:nvSpPr>
            <p:cNvPr id="392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5561" y="6225656"/>
            <a:ext cx="412706" cy="1494115"/>
            <a:chOff x="5502862" y="5355294"/>
            <a:chExt cx="412706" cy="1502706"/>
          </a:xfrm>
        </p:grpSpPr>
        <p:sp>
          <p:nvSpPr>
            <p:cNvPr id="404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5323" y="6225657"/>
            <a:ext cx="412706" cy="1497992"/>
            <a:chOff x="4980416" y="5037518"/>
            <a:chExt cx="412706" cy="1820482"/>
          </a:xfrm>
        </p:grpSpPr>
        <p:sp>
          <p:nvSpPr>
            <p:cNvPr id="416" name="Freeform 11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>
              <a:spLocks/>
            </p:cNvSpPr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>
              <a:spLocks/>
            </p:cNvSpPr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>
              <a:spLocks/>
            </p:cNvSpPr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>
              <a:spLocks/>
            </p:cNvSpPr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>
              <a:spLocks/>
            </p:cNvSpPr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>
              <a:spLocks/>
            </p:cNvSpPr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>
              <a:spLocks/>
            </p:cNvSpPr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>
              <a:spLocks/>
            </p:cNvSpPr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>
              <a:spLocks/>
            </p:cNvSpPr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>
              <a:spLocks/>
            </p:cNvSpPr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8064" y="6225656"/>
            <a:ext cx="412706" cy="1299094"/>
            <a:chOff x="5502862" y="5355294"/>
            <a:chExt cx="412706" cy="1502706"/>
          </a:xfrm>
        </p:grpSpPr>
        <p:sp>
          <p:nvSpPr>
            <p:cNvPr id="428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9780" y="6225656"/>
            <a:ext cx="407320" cy="1295020"/>
            <a:chOff x="6959786" y="5355294"/>
            <a:chExt cx="407320" cy="1502706"/>
          </a:xfrm>
        </p:grpSpPr>
        <p:sp>
          <p:nvSpPr>
            <p:cNvPr id="440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4312" y="6225656"/>
            <a:ext cx="403952" cy="2106477"/>
            <a:chOff x="6007804" y="4266641"/>
            <a:chExt cx="403952" cy="2588666"/>
          </a:xfrm>
        </p:grpSpPr>
        <p:sp>
          <p:nvSpPr>
            <p:cNvPr id="452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70506" y="6225656"/>
            <a:ext cx="409339" cy="2412631"/>
            <a:chOff x="6480429" y="3713225"/>
            <a:chExt cx="409339" cy="3142082"/>
          </a:xfrm>
        </p:grpSpPr>
        <p:sp>
          <p:nvSpPr>
            <p:cNvPr id="464" name="Freeform 5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>
              <a:spLocks/>
            </p:cNvSpPr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>
              <a:spLocks/>
            </p:cNvSpPr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>
              <a:spLocks/>
            </p:cNvSpPr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>
              <a:spLocks/>
            </p:cNvSpPr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>
              <a:spLocks/>
            </p:cNvSpPr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>
              <a:spLocks/>
            </p:cNvSpPr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>
              <a:spLocks/>
            </p:cNvSpPr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>
              <a:spLocks/>
            </p:cNvSpPr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>
              <a:spLocks/>
            </p:cNvSpPr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>
              <a:spLocks/>
            </p:cNvSpPr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7596" y="6225656"/>
            <a:ext cx="412706" cy="1502706"/>
            <a:chOff x="5502862" y="5355294"/>
            <a:chExt cx="412706" cy="1502706"/>
          </a:xfrm>
        </p:grpSpPr>
        <p:sp>
          <p:nvSpPr>
            <p:cNvPr id="476" name="Freeform 23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>
              <a:spLocks/>
            </p:cNvSpPr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>
              <a:spLocks/>
            </p:cNvSpPr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>
              <a:spLocks/>
            </p:cNvSpPr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>
              <a:spLocks/>
            </p:cNvSpPr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>
              <a:spLocks/>
            </p:cNvSpPr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>
              <a:spLocks/>
            </p:cNvSpPr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>
              <a:spLocks/>
            </p:cNvSpPr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>
              <a:spLocks/>
            </p:cNvSpPr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>
              <a:spLocks/>
            </p:cNvSpPr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7918" y="6225656"/>
            <a:ext cx="407320" cy="1299095"/>
            <a:chOff x="6959786" y="5355294"/>
            <a:chExt cx="407320" cy="1502706"/>
          </a:xfrm>
        </p:grpSpPr>
        <p:sp>
          <p:nvSpPr>
            <p:cNvPr id="488" name="Freeform 17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>
              <a:spLocks/>
            </p:cNvSpPr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>
              <a:spLocks/>
            </p:cNvSpPr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>
              <a:spLocks/>
            </p:cNvSpPr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>
              <a:spLocks/>
            </p:cNvSpPr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>
              <a:spLocks/>
            </p:cNvSpPr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>
              <a:spLocks/>
            </p:cNvSpPr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>
              <a:spLocks/>
            </p:cNvSpPr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>
              <a:spLocks/>
            </p:cNvSpPr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>
              <a:spLocks/>
            </p:cNvSpPr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2450" y="6225656"/>
            <a:ext cx="403952" cy="2167807"/>
            <a:chOff x="6007804" y="4266641"/>
            <a:chExt cx="403952" cy="2588666"/>
          </a:xfrm>
        </p:grpSpPr>
        <p:sp>
          <p:nvSpPr>
            <p:cNvPr id="500" name="Freeform 29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>
              <a:spLocks/>
            </p:cNvSpPr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>
              <a:spLocks/>
            </p:cNvSpPr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>
              <a:spLocks/>
            </p:cNvSpPr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>
              <a:spLocks/>
            </p:cNvSpPr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>
              <a:spLocks/>
            </p:cNvSpPr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>
              <a:spLocks/>
            </p:cNvSpPr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>
              <a:spLocks/>
            </p:cNvSpPr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>
              <a:spLocks/>
            </p:cNvSpPr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>
              <a:spLocks/>
            </p:cNvSpPr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GB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949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75058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3012" y="1600201"/>
            <a:ext cx="721759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33862" y="1600201"/>
            <a:ext cx="721759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8325228" y="6093296"/>
            <a:ext cx="7751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www.1ppt.com/moban/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行业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www.1ppt.com/hangye/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节日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www.1ppt.com/jieri/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素材下载：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www.1ppt.com/sucai/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背景图片：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www.1ppt.com/beijing/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图表下载：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www.1ppt.com/tubiao/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优秀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www.1ppt.com/xiazai/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www.1ppt.com/powerpoint/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Word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www.1ppt.com/word/              Excel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教程：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www.1ppt.com/excel/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www.1ppt.com/ziliao/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课件下载：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www.1ppt.com/kejian/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www.1ppt.com/fanwen/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www.1ppt.com/shiti/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www.1ppt.com/jiaoan/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字体下载：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www.1ppt.com/ziti/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endParaRPr kumimoji="0" lang="zh-CN" altLang="en-US" sz="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232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535113"/>
            <a:ext cx="538832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759" y="2174875"/>
            <a:ext cx="53883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4980" y="1535113"/>
            <a:ext cx="539043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4980" y="2174875"/>
            <a:ext cx="539043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527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7977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759" y="273050"/>
            <a:ext cx="401212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7974" y="273051"/>
            <a:ext cx="681744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759" y="1435101"/>
            <a:ext cx="401212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586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0340" y="4800600"/>
            <a:ext cx="731710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90340" y="612775"/>
            <a:ext cx="731710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90340" y="5367338"/>
            <a:ext cx="731710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058F-3419-4783-A32B-A7489A7A2485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832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759" y="274638"/>
            <a:ext cx="1097565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759" y="1600201"/>
            <a:ext cx="1097565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759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B058F-3419-4783-A32B-A7489A7A2485}" type="datetimeFigureOut">
              <a:rPr lang="zh-CN" altLang="en-US" smtClean="0"/>
              <a:t>2024/3/28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6685" y="6356351"/>
            <a:ext cx="38618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9875" y="6356351"/>
            <a:ext cx="28455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3D999-5E8C-487F-9530-973DA5E4756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109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12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audio" Target="../media/audio1.wav"/><Relationship Id="rId10" Type="http://schemas.openxmlformats.org/officeDocument/2006/relationships/image" Target="../media/image1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7 Princess-甜蜜的爱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780212" y="-1787211"/>
            <a:ext cx="812800" cy="812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25379" y="404664"/>
            <a:ext cx="4026102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TOÁN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7050" y="1783154"/>
            <a:ext cx="10887339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BÀI 32: PHÉP TRỪ SỐ CÓ HAI CHỮ SỐ</a:t>
            </a:r>
          </a:p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CHO SỐ CÓ HAI CHỮ SỐ</a:t>
            </a:r>
          </a:p>
        </p:txBody>
      </p:sp>
    </p:spTree>
    <p:extLst>
      <p:ext uri="{BB962C8B-B14F-4D97-AF65-F5344CB8AC3E}">
        <p14:creationId xmlns:p14="http://schemas.microsoft.com/office/powerpoint/2010/main" val="391375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5" name="laser.wav"/>
          </p:stSnd>
        </p:sndAc>
      </p:transition>
    </mc:Choice>
    <mc:Fallback xmlns="">
      <p:transition spd="slow">
        <p:fade/>
        <p:sndAc>
          <p:stSnd>
            <p:snd r:embed="rId12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audio>
              <p:cMediaNode vol="80000" numSld="99">
                <p:cTn id="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8" y="3852772"/>
            <a:ext cx="12206689" cy="30052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868" y="0"/>
            <a:ext cx="10370545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8284"/>
            <a:ext cx="12192000" cy="214971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8" y="2844768"/>
            <a:ext cx="810620" cy="9571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4" y="294641"/>
            <a:ext cx="1525407" cy="2730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92" y="4077699"/>
            <a:ext cx="11939563" cy="27869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1744" y="3025120"/>
            <a:ext cx="98940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CHÀO TẠM BIỆT VÀ CẢM ƠN</a:t>
            </a:r>
          </a:p>
        </p:txBody>
      </p:sp>
    </p:spTree>
    <p:extLst>
      <p:ext uri="{BB962C8B-B14F-4D97-AF65-F5344CB8AC3E}">
        <p14:creationId xmlns:p14="http://schemas.microsoft.com/office/powerpoint/2010/main" val="99195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57427" y="2996952"/>
            <a:ext cx="2345835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9938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2929235" cy="1366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0261" y="1029923"/>
            <a:ext cx="406295" cy="1967029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5215" y="1032779"/>
            <a:ext cx="388916" cy="2021102"/>
          </a:xfrm>
          <a:prstGeom prst="rect">
            <a:avLst/>
          </a:prstGeom>
        </p:spPr>
      </p:pic>
      <p:pic>
        <p:nvPicPr>
          <p:cNvPr id="127" name="Picture 1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8991" y="3059205"/>
            <a:ext cx="406021" cy="2023516"/>
          </a:xfrm>
          <a:prstGeom prst="rect">
            <a:avLst/>
          </a:prstGeom>
        </p:spPr>
      </p:pic>
      <p:pic>
        <p:nvPicPr>
          <p:cNvPr id="128" name="Picture 1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441" y="3093709"/>
            <a:ext cx="337583" cy="1989012"/>
          </a:xfrm>
          <a:prstGeom prst="rect">
            <a:avLst/>
          </a:prstGeom>
        </p:spPr>
      </p:pic>
      <p:pic>
        <p:nvPicPr>
          <p:cNvPr id="129" name="Picture 1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62789" y="1044683"/>
            <a:ext cx="445821" cy="2009197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3517" y="3166246"/>
            <a:ext cx="426584" cy="1959666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08550" y="1088111"/>
            <a:ext cx="410330" cy="2015433"/>
          </a:xfrm>
          <a:prstGeom prst="rect">
            <a:avLst/>
          </a:prstGeom>
        </p:spPr>
      </p:pic>
      <p:sp>
        <p:nvSpPr>
          <p:cNvPr id="132" name="AutoShape 69"/>
          <p:cNvSpPr>
            <a:spLocks noChangeArrowheads="1"/>
          </p:cNvSpPr>
          <p:nvPr/>
        </p:nvSpPr>
        <p:spPr bwMode="auto">
          <a:xfrm rot="833667">
            <a:off x="3352112" y="1449089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>
              <a:solidFill>
                <a:srgbClr val="FF0000"/>
              </a:solidFill>
            </a:endParaRPr>
          </a:p>
        </p:txBody>
      </p:sp>
      <p:sp>
        <p:nvSpPr>
          <p:cNvPr id="133" name="AutoShape 69"/>
          <p:cNvSpPr>
            <a:spLocks noChangeArrowheads="1"/>
          </p:cNvSpPr>
          <p:nvPr/>
        </p:nvSpPr>
        <p:spPr bwMode="auto">
          <a:xfrm rot="833667">
            <a:off x="4206551" y="1505842"/>
            <a:ext cx="82046" cy="1537087"/>
          </a:xfrm>
          <a:prstGeom prst="can">
            <a:avLst>
              <a:gd name="adj" fmla="val 118613"/>
            </a:avLst>
          </a:prstGeom>
          <a:solidFill>
            <a:srgbClr val="FF33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4" name="AutoShape 69"/>
          <p:cNvSpPr>
            <a:spLocks noChangeArrowheads="1"/>
          </p:cNvSpPr>
          <p:nvPr/>
        </p:nvSpPr>
        <p:spPr bwMode="auto">
          <a:xfrm rot="833667">
            <a:off x="3796508" y="1505843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5" name="AutoShape 69"/>
          <p:cNvSpPr>
            <a:spLocks noChangeArrowheads="1"/>
          </p:cNvSpPr>
          <p:nvPr/>
        </p:nvSpPr>
        <p:spPr bwMode="auto">
          <a:xfrm rot="833667">
            <a:off x="4617327" y="1546502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6" name="AutoShape 69"/>
          <p:cNvSpPr>
            <a:spLocks noChangeArrowheads="1"/>
          </p:cNvSpPr>
          <p:nvPr/>
        </p:nvSpPr>
        <p:spPr bwMode="auto">
          <a:xfrm rot="833667">
            <a:off x="3368951" y="3279194"/>
            <a:ext cx="87552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137" name="AutoShape 69"/>
          <p:cNvSpPr>
            <a:spLocks noChangeArrowheads="1"/>
          </p:cNvSpPr>
          <p:nvPr/>
        </p:nvSpPr>
        <p:spPr bwMode="auto">
          <a:xfrm rot="833667">
            <a:off x="2997079" y="3236520"/>
            <a:ext cx="82046" cy="1537087"/>
          </a:xfrm>
          <a:prstGeom prst="can">
            <a:avLst>
              <a:gd name="adj" fmla="val 118613"/>
            </a:avLst>
          </a:prstGeom>
          <a:solidFill>
            <a:srgbClr val="FF0000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/>
            <a:endParaRPr lang="vi-VN" altLang="vi-VN" b="1"/>
          </a:p>
        </p:txBody>
      </p:sp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113486" y="3392996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H="1">
            <a:off x="1745182" y="3388627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900416" y="3392996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 flipH="1">
            <a:off x="3046124" y="3732807"/>
            <a:ext cx="612783" cy="8852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9" name="Straight Connector 148"/>
          <p:cNvCxnSpPr/>
          <p:nvPr/>
        </p:nvCxnSpPr>
        <p:spPr>
          <a:xfrm flipH="1">
            <a:off x="2621243" y="3660366"/>
            <a:ext cx="642080" cy="8211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68598" y="5201056"/>
            <a:ext cx="440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 – 32 = ?</a:t>
            </a:r>
          </a:p>
        </p:txBody>
      </p:sp>
      <p:graphicFrame>
        <p:nvGraphicFramePr>
          <p:cNvPr id="15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87473"/>
              </p:ext>
            </p:extLst>
          </p:nvPr>
        </p:nvGraphicFramePr>
        <p:xfrm>
          <a:off x="4948971" y="1221585"/>
          <a:ext cx="2482850" cy="4722361"/>
        </p:xfrm>
        <a:graphic>
          <a:graphicData uri="http://schemas.openxmlformats.org/drawingml/2006/table">
            <a:tbl>
              <a:tblPr/>
              <a:tblGrid>
                <a:gridCol w="1124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207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ĐƠN V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910228" y="3168189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7283" y="487109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194529" y="487109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077283" y="261224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212222" y="2633236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102105" y="3700845"/>
            <a:ext cx="867377" cy="1140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222790" y="3711115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509810" y="2556953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7358610" y="3053880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7527207" y="3561711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7521605" y="4706858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9" name="TextBox 168"/>
          <p:cNvSpPr txBox="1"/>
          <p:nvPr/>
        </p:nvSpPr>
        <p:spPr>
          <a:xfrm>
            <a:off x="8008979" y="4714542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7439363" y="4642379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603701" y="2792831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283" name="TextBox 282"/>
          <p:cNvSpPr txBox="1"/>
          <p:nvPr/>
        </p:nvSpPr>
        <p:spPr>
          <a:xfrm>
            <a:off x="8711506" y="4042214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7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4,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142504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7" grpId="0"/>
      <p:bldP spid="18" grpId="0"/>
      <p:bldP spid="19" grpId="0"/>
      <p:bldP spid="159" grpId="0"/>
      <p:bldP spid="160" grpId="0"/>
      <p:bldP spid="161" grpId="0"/>
      <p:bldP spid="162" grpId="0"/>
      <p:bldP spid="163" grpId="0"/>
      <p:bldP spid="20" grpId="0"/>
      <p:bldP spid="165" grpId="0"/>
      <p:bldP spid="166" grpId="0"/>
      <p:bldP spid="168" grpId="0"/>
      <p:bldP spid="169" grpId="0"/>
      <p:bldP spid="27" grpId="0"/>
      <p:bldP spid="28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/>
        </p:nvGrpSpPr>
        <p:grpSpPr>
          <a:xfrm>
            <a:off x="3792" y="921962"/>
            <a:ext cx="12187592" cy="45708"/>
            <a:chOff x="0" y="532828"/>
            <a:chExt cx="759125" cy="568897"/>
          </a:xfrm>
        </p:grpSpPr>
        <p:sp>
          <p:nvSpPr>
            <p:cNvPr id="35" name="矩形 34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矩形 35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矩形 37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0" y="-241249"/>
            <a:ext cx="2929235" cy="136689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041803" y="2780928"/>
            <a:ext cx="1080120" cy="12241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6282" y="5224660"/>
            <a:ext cx="440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 – 20 = ?</a:t>
            </a:r>
          </a:p>
        </p:txBody>
      </p:sp>
      <p:graphicFrame>
        <p:nvGraphicFramePr>
          <p:cNvPr id="156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16411"/>
              </p:ext>
            </p:extLst>
          </p:nvPr>
        </p:nvGraphicFramePr>
        <p:xfrm>
          <a:off x="5001187" y="1495978"/>
          <a:ext cx="2482850" cy="4731819"/>
        </p:xfrm>
        <a:graphic>
          <a:graphicData uri="http://schemas.openxmlformats.org/drawingml/2006/table">
            <a:tbl>
              <a:tblPr/>
              <a:tblGrid>
                <a:gridCol w="1124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88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302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CHỤC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TimeH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ĐƠN V</a:t>
                      </a:r>
                      <a:r>
                        <a:rPr kumimoji="0" lang="en-US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Ị</a:t>
                      </a:r>
                      <a:endParaRPr kumimoji="0" lang="en-US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9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6600" b="1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45723" marB="4572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5011897" y="3347941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50746" y="5058718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359585" y="5080530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5073965" y="2747777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332783" y="2719634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5114573" y="3916962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6342374" y="3900082"/>
            <a:ext cx="96326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34" b="98113" l="52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037" y="2514316"/>
            <a:ext cx="1233769" cy="99845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808" y="764390"/>
            <a:ext cx="2624977" cy="288461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84" y="782987"/>
            <a:ext cx="2789349" cy="2884617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659" y="841853"/>
            <a:ext cx="2908236" cy="288461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9717" y="2650514"/>
            <a:ext cx="2680146" cy="2884617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952" b="97006" l="2961" r="4901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98" y="2704838"/>
            <a:ext cx="2692788" cy="288461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34" b="98113" l="5280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71" y="2488860"/>
            <a:ext cx="1368155" cy="1023909"/>
          </a:xfrm>
          <a:prstGeom prst="rect">
            <a:avLst/>
          </a:prstGeom>
        </p:spPr>
      </p:pic>
      <p:sp>
        <p:nvSpPr>
          <p:cNvPr id="56" name="TextBox 55"/>
          <p:cNvSpPr txBox="1"/>
          <p:nvPr/>
        </p:nvSpPr>
        <p:spPr>
          <a:xfrm>
            <a:off x="7636575" y="2404773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484037" y="3025414"/>
            <a:ext cx="7931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702579" y="3458750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702175" y="4606355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8236124" y="4603422"/>
            <a:ext cx="14050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61" name="Straight Connector 60"/>
          <p:cNvCxnSpPr/>
          <p:nvPr/>
        </p:nvCxnSpPr>
        <p:spPr>
          <a:xfrm flipV="1">
            <a:off x="7656688" y="4598008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8661280" y="2611619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2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0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2,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866155" y="3939088"/>
            <a:ext cx="37364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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  <a:sym typeface="Webdings" panose="05030102010509060703" pitchFamily="18" charset="2"/>
              </a:rPr>
              <a:t>5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3,          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cxnSp>
        <p:nvCxnSpPr>
          <p:cNvPr id="66" name="Straight Connector 65"/>
          <p:cNvCxnSpPr/>
          <p:nvPr/>
        </p:nvCxnSpPr>
        <p:spPr>
          <a:xfrm flipH="1">
            <a:off x="1235918" y="3775889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-10276" y="3792224"/>
            <a:ext cx="927187" cy="158171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50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159" grpId="0"/>
      <p:bldP spid="160" grpId="0"/>
      <p:bldP spid="161" grpId="0"/>
      <p:bldP spid="162" grpId="0"/>
      <p:bldP spid="163" grpId="0"/>
      <p:bldP spid="56" grpId="0"/>
      <p:bldP spid="57" grpId="0"/>
      <p:bldP spid="58" grpId="0"/>
      <p:bldP spid="59" grpId="0"/>
      <p:bldP spid="60" grpId="0"/>
      <p:bldP spid="62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1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80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" y="-171400"/>
            <a:ext cx="2736304" cy="1225034"/>
          </a:xfrm>
          <a:prstGeom prst="rect">
            <a:avLst/>
          </a:prstGeom>
        </p:spPr>
      </p:pic>
      <p:grpSp>
        <p:nvGrpSpPr>
          <p:cNvPr id="23" name="Group 47"/>
          <p:cNvGrpSpPr>
            <a:grpSpLocks/>
          </p:cNvGrpSpPr>
          <p:nvPr/>
        </p:nvGrpSpPr>
        <p:grpSpPr bwMode="auto">
          <a:xfrm>
            <a:off x="489915" y="2492896"/>
            <a:ext cx="10763908" cy="2307366"/>
            <a:chOff x="325" y="1564"/>
            <a:chExt cx="4811" cy="763"/>
          </a:xfrm>
        </p:grpSpPr>
        <p:grpSp>
          <p:nvGrpSpPr>
            <p:cNvPr id="24" name="Group 26"/>
            <p:cNvGrpSpPr>
              <a:grpSpLocks/>
            </p:cNvGrpSpPr>
            <p:nvPr/>
          </p:nvGrpSpPr>
          <p:grpSpPr bwMode="auto">
            <a:xfrm>
              <a:off x="325" y="1564"/>
              <a:ext cx="982" cy="763"/>
              <a:chOff x="325" y="1564"/>
              <a:chExt cx="982" cy="763"/>
            </a:xfrm>
          </p:grpSpPr>
          <p:sp>
            <p:nvSpPr>
              <p:cNvPr id="45" name="Text Box 22"/>
              <p:cNvSpPr txBox="1">
                <a:spLocks noChangeArrowheads="1"/>
              </p:cNvSpPr>
              <p:nvPr/>
            </p:nvSpPr>
            <p:spPr bwMode="auto">
              <a:xfrm>
                <a:off x="616" y="1564"/>
                <a:ext cx="69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57</a:t>
                </a:r>
              </a:p>
            </p:txBody>
          </p:sp>
          <p:sp>
            <p:nvSpPr>
              <p:cNvPr id="46" name="Text Box 23"/>
              <p:cNvSpPr txBox="1">
                <a:spLocks noChangeArrowheads="1"/>
              </p:cNvSpPr>
              <p:nvPr/>
            </p:nvSpPr>
            <p:spPr bwMode="auto">
              <a:xfrm>
                <a:off x="518" y="1927"/>
                <a:ext cx="647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34</a:t>
                </a:r>
              </a:p>
            </p:txBody>
          </p:sp>
          <p:sp>
            <p:nvSpPr>
              <p:cNvPr id="47" name="Text Box 24"/>
              <p:cNvSpPr txBox="1">
                <a:spLocks noChangeArrowheads="1"/>
              </p:cNvSpPr>
              <p:nvPr/>
            </p:nvSpPr>
            <p:spPr bwMode="auto">
              <a:xfrm>
                <a:off x="325" y="1655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</a:p>
            </p:txBody>
          </p:sp>
          <p:sp>
            <p:nvSpPr>
              <p:cNvPr id="48" name="Line 25"/>
              <p:cNvSpPr>
                <a:spLocks noChangeShapeType="1"/>
              </p:cNvSpPr>
              <p:nvPr/>
            </p:nvSpPr>
            <p:spPr bwMode="auto">
              <a:xfrm>
                <a:off x="64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5" name="Group 27"/>
            <p:cNvGrpSpPr>
              <a:grpSpLocks/>
            </p:cNvGrpSpPr>
            <p:nvPr/>
          </p:nvGrpSpPr>
          <p:grpSpPr bwMode="auto">
            <a:xfrm>
              <a:off x="1359" y="1584"/>
              <a:ext cx="880" cy="743"/>
              <a:chOff x="447" y="1584"/>
              <a:chExt cx="880" cy="743"/>
            </a:xfrm>
          </p:grpSpPr>
          <p:sp>
            <p:nvSpPr>
              <p:cNvPr id="41" name="Text Box 2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6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68</a:t>
                </a:r>
              </a:p>
            </p:txBody>
          </p:sp>
          <p:sp>
            <p:nvSpPr>
              <p:cNvPr id="42" name="Text Box 29"/>
              <p:cNvSpPr txBox="1">
                <a:spLocks noChangeArrowheads="1"/>
              </p:cNvSpPr>
              <p:nvPr/>
            </p:nvSpPr>
            <p:spPr bwMode="auto">
              <a:xfrm>
                <a:off x="523" y="1942"/>
                <a:ext cx="80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41</a:t>
                </a:r>
                <a:r>
                  <a:rPr lang="en-US" alt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altLang="en-US" sz="2800" b="1" dirty="0">
                    <a:latin typeface=".VnAvant" pitchFamily="34" charset="0"/>
                  </a:rPr>
                  <a:t>     </a:t>
                </a:r>
              </a:p>
            </p:txBody>
          </p:sp>
          <p:sp>
            <p:nvSpPr>
              <p:cNvPr id="43" name="Text Box 30"/>
              <p:cNvSpPr txBox="1">
                <a:spLocks noChangeArrowheads="1"/>
              </p:cNvSpPr>
              <p:nvPr/>
            </p:nvSpPr>
            <p:spPr bwMode="auto">
              <a:xfrm>
                <a:off x="447" y="1723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44" name="Line 31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" name="Group 32"/>
            <p:cNvGrpSpPr>
              <a:grpSpLocks/>
            </p:cNvGrpSpPr>
            <p:nvPr/>
          </p:nvGrpSpPr>
          <p:grpSpPr bwMode="auto">
            <a:xfrm>
              <a:off x="2306" y="1584"/>
              <a:ext cx="760" cy="743"/>
              <a:chOff x="434" y="1584"/>
              <a:chExt cx="760" cy="743"/>
            </a:xfrm>
          </p:grpSpPr>
          <p:sp>
            <p:nvSpPr>
              <p:cNvPr id="37" name="Text Box 33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57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72</a:t>
                </a:r>
              </a:p>
            </p:txBody>
          </p:sp>
          <p:sp>
            <p:nvSpPr>
              <p:cNvPr id="38" name="Text Box 34"/>
              <p:cNvSpPr txBox="1">
                <a:spLocks noChangeArrowheads="1"/>
              </p:cNvSpPr>
              <p:nvPr/>
            </p:nvSpPr>
            <p:spPr bwMode="auto">
              <a:xfrm>
                <a:off x="434" y="1955"/>
                <a:ext cx="716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 52</a:t>
                </a:r>
              </a:p>
            </p:txBody>
          </p:sp>
          <p:sp>
            <p:nvSpPr>
              <p:cNvPr id="39" name="Text Box 35"/>
              <p:cNvSpPr txBox="1">
                <a:spLocks noChangeArrowheads="1"/>
              </p:cNvSpPr>
              <p:nvPr/>
            </p:nvSpPr>
            <p:spPr bwMode="auto">
              <a:xfrm>
                <a:off x="470" y="174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40" name="Line 36"/>
              <p:cNvSpPr>
                <a:spLocks noChangeShapeType="1"/>
              </p:cNvSpPr>
              <p:nvPr/>
            </p:nvSpPr>
            <p:spPr bwMode="auto">
              <a:xfrm>
                <a:off x="576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7" name="Group 37"/>
            <p:cNvGrpSpPr>
              <a:grpSpLocks/>
            </p:cNvGrpSpPr>
            <p:nvPr/>
          </p:nvGrpSpPr>
          <p:grpSpPr bwMode="auto">
            <a:xfrm>
              <a:off x="3328" y="1584"/>
              <a:ext cx="837" cy="743"/>
              <a:chOff x="448" y="1584"/>
              <a:chExt cx="837" cy="743"/>
            </a:xfrm>
          </p:grpSpPr>
          <p:sp>
            <p:nvSpPr>
              <p:cNvPr id="33" name="Text Box 38"/>
              <p:cNvSpPr txBox="1">
                <a:spLocks noChangeArrowheads="1"/>
              </p:cNvSpPr>
              <p:nvPr/>
            </p:nvSpPr>
            <p:spPr bwMode="auto">
              <a:xfrm>
                <a:off x="624" y="1584"/>
                <a:ext cx="661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95</a:t>
                </a:r>
              </a:p>
            </p:txBody>
          </p:sp>
          <p:sp>
            <p:nvSpPr>
              <p:cNvPr id="34" name="Text Box 39"/>
              <p:cNvSpPr txBox="1">
                <a:spLocks noChangeArrowheads="1"/>
              </p:cNvSpPr>
              <p:nvPr/>
            </p:nvSpPr>
            <p:spPr bwMode="auto">
              <a:xfrm>
                <a:off x="570" y="1985"/>
                <a:ext cx="620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71</a:t>
                </a:r>
              </a:p>
            </p:txBody>
          </p:sp>
          <p:sp>
            <p:nvSpPr>
              <p:cNvPr id="35" name="Text Box 40"/>
              <p:cNvSpPr txBox="1">
                <a:spLocks noChangeArrowheads="1"/>
              </p:cNvSpPr>
              <p:nvPr/>
            </p:nvSpPr>
            <p:spPr bwMode="auto">
              <a:xfrm>
                <a:off x="448" y="1767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36" name="Line 41"/>
              <p:cNvSpPr>
                <a:spLocks noChangeShapeType="1"/>
              </p:cNvSpPr>
              <p:nvPr/>
            </p:nvSpPr>
            <p:spPr bwMode="auto">
              <a:xfrm>
                <a:off x="624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8" name="Group 42"/>
            <p:cNvGrpSpPr>
              <a:grpSpLocks/>
            </p:cNvGrpSpPr>
            <p:nvPr/>
          </p:nvGrpSpPr>
          <p:grpSpPr bwMode="auto">
            <a:xfrm>
              <a:off x="4278" y="1625"/>
              <a:ext cx="858" cy="702"/>
              <a:chOff x="358" y="1625"/>
              <a:chExt cx="858" cy="702"/>
            </a:xfrm>
          </p:grpSpPr>
          <p:sp>
            <p:nvSpPr>
              <p:cNvPr id="29" name="Text Box 43"/>
              <p:cNvSpPr txBox="1">
                <a:spLocks noChangeArrowheads="1"/>
              </p:cNvSpPr>
              <p:nvPr/>
            </p:nvSpPr>
            <p:spPr bwMode="auto">
              <a:xfrm>
                <a:off x="562" y="1625"/>
                <a:ext cx="654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60</a:t>
                </a:r>
              </a:p>
            </p:txBody>
          </p:sp>
          <p:sp>
            <p:nvSpPr>
              <p:cNvPr id="30" name="Text Box 44"/>
              <p:cNvSpPr txBox="1">
                <a:spLocks noChangeArrowheads="1"/>
              </p:cNvSpPr>
              <p:nvPr/>
            </p:nvSpPr>
            <p:spPr bwMode="auto">
              <a:xfrm>
                <a:off x="464" y="1991"/>
                <a:ext cx="705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2800" b="1" dirty="0">
                    <a:latin typeface=".VnAvant" pitchFamily="34" charset="0"/>
                  </a:rPr>
                  <a:t>  </a:t>
                </a: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30</a:t>
                </a:r>
              </a:p>
            </p:txBody>
          </p:sp>
          <p:sp>
            <p:nvSpPr>
              <p:cNvPr id="31" name="Text Box 45"/>
              <p:cNvSpPr txBox="1">
                <a:spLocks noChangeArrowheads="1"/>
              </p:cNvSpPr>
              <p:nvPr/>
            </p:nvSpPr>
            <p:spPr bwMode="auto">
              <a:xfrm>
                <a:off x="358" y="1774"/>
                <a:ext cx="432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.VnTime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en-US" sz="6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</a:t>
                </a:r>
              </a:p>
            </p:txBody>
          </p:sp>
          <p:sp>
            <p:nvSpPr>
              <p:cNvPr id="32" name="Line 46"/>
              <p:cNvSpPr>
                <a:spLocks noChangeShapeType="1"/>
              </p:cNvSpPr>
              <p:nvPr/>
            </p:nvSpPr>
            <p:spPr bwMode="auto">
              <a:xfrm>
                <a:off x="632" y="2327"/>
                <a:ext cx="432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" name="Oval 3"/>
          <p:cNvSpPr/>
          <p:nvPr/>
        </p:nvSpPr>
        <p:spPr>
          <a:xfrm>
            <a:off x="624979" y="1412776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6501" y="1311415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0075" y="-1"/>
            <a:ext cx="1705100" cy="2382081"/>
          </a:xfrm>
          <a:prstGeom prst="rect">
            <a:avLst/>
          </a:prstGeom>
        </p:spPr>
      </p:pic>
      <p:sp>
        <p:nvSpPr>
          <p:cNvPr id="53" name="Text Box 22"/>
          <p:cNvSpPr txBox="1">
            <a:spLocks noChangeArrowheads="1"/>
          </p:cNvSpPr>
          <p:nvPr/>
        </p:nvSpPr>
        <p:spPr bwMode="auto">
          <a:xfrm>
            <a:off x="1506323" y="4800262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4" name="Text Box 22"/>
          <p:cNvSpPr txBox="1">
            <a:spLocks noChangeArrowheads="1"/>
          </p:cNvSpPr>
          <p:nvPr/>
        </p:nvSpPr>
        <p:spPr bwMode="auto">
          <a:xfrm>
            <a:off x="1066046" y="4784622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56" name="Text Box 28"/>
          <p:cNvSpPr txBox="1">
            <a:spLocks noChangeArrowheads="1"/>
          </p:cNvSpPr>
          <p:nvPr/>
        </p:nvSpPr>
        <p:spPr bwMode="auto">
          <a:xfrm>
            <a:off x="3106344" y="4781596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57" name="Text Box 28"/>
          <p:cNvSpPr txBox="1">
            <a:spLocks noChangeArrowheads="1"/>
          </p:cNvSpPr>
          <p:nvPr/>
        </p:nvSpPr>
        <p:spPr bwMode="auto">
          <a:xfrm>
            <a:off x="5290964" y="4812357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8" name="Text Box 28"/>
          <p:cNvSpPr txBox="1">
            <a:spLocks noChangeArrowheads="1"/>
          </p:cNvSpPr>
          <p:nvPr/>
        </p:nvSpPr>
        <p:spPr bwMode="auto">
          <a:xfrm>
            <a:off x="7690291" y="4781596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59" name="Text Box 28"/>
          <p:cNvSpPr txBox="1">
            <a:spLocks noChangeArrowheads="1"/>
          </p:cNvSpPr>
          <p:nvPr/>
        </p:nvSpPr>
        <p:spPr bwMode="auto">
          <a:xfrm>
            <a:off x="9863616" y="4817832"/>
            <a:ext cx="1252918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377289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switch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6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95" y="-171400"/>
            <a:ext cx="2736304" cy="122503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24979" y="1412776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6501" y="1311415"/>
            <a:ext cx="42830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8431" y="2673342"/>
            <a:ext cx="2462772" cy="1440160"/>
          </a:xfrm>
          <a:prstGeom prst="rect">
            <a:avLst/>
          </a:prstGeom>
          <a:solidFill>
            <a:srgbClr val="E4DD8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68 -15</a:t>
            </a:r>
          </a:p>
        </p:txBody>
      </p:sp>
      <p:sp>
        <p:nvSpPr>
          <p:cNvPr id="9" name="Rectangle 8"/>
          <p:cNvSpPr/>
          <p:nvPr/>
        </p:nvSpPr>
        <p:spPr>
          <a:xfrm>
            <a:off x="2929235" y="2778656"/>
            <a:ext cx="2635542" cy="133484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79 - 59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53571" y="2734518"/>
            <a:ext cx="2952328" cy="13875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67 - 50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121923" y="2703849"/>
            <a:ext cx="2952328" cy="138750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88 - 33</a:t>
            </a:r>
          </a:p>
        </p:txBody>
      </p:sp>
      <p:sp>
        <p:nvSpPr>
          <p:cNvPr id="13" name="Text Box 22"/>
          <p:cNvSpPr txBox="1">
            <a:spLocks noChangeArrowheads="1"/>
          </p:cNvSpPr>
          <p:nvPr/>
        </p:nvSpPr>
        <p:spPr bwMode="auto">
          <a:xfrm>
            <a:off x="665233" y="412202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14" name="Text Box 22"/>
          <p:cNvSpPr txBox="1">
            <a:spLocks noChangeArrowheads="1"/>
          </p:cNvSpPr>
          <p:nvPr/>
        </p:nvSpPr>
        <p:spPr bwMode="auto">
          <a:xfrm>
            <a:off x="607404" y="4974730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181964" y="4458167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512429" y="5985404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047681" y="600104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607404" y="598540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3559059" y="4159203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3501230" y="501191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3075790" y="4495349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3976575" y="5884090"/>
            <a:ext cx="8280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23" name="Straight Connector 22"/>
          <p:cNvCxnSpPr/>
          <p:nvPr/>
        </p:nvCxnSpPr>
        <p:spPr>
          <a:xfrm flipV="1">
            <a:off x="3408176" y="5979990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3513229" y="589328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6923907" y="409135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67</a:t>
            </a:r>
          </a:p>
        </p:txBody>
      </p:sp>
      <p:sp>
        <p:nvSpPr>
          <p:cNvPr id="26" name="Text Box 22"/>
          <p:cNvSpPr txBox="1">
            <a:spLocks noChangeArrowheads="1"/>
          </p:cNvSpPr>
          <p:nvPr/>
        </p:nvSpPr>
        <p:spPr bwMode="auto">
          <a:xfrm>
            <a:off x="6866078" y="494406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6440638" y="4427498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7358066" y="5805185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9" name="Text Box 22"/>
          <p:cNvSpPr txBox="1">
            <a:spLocks noChangeArrowheads="1"/>
          </p:cNvSpPr>
          <p:nvPr/>
        </p:nvSpPr>
        <p:spPr bwMode="auto">
          <a:xfrm>
            <a:off x="6920766" y="5807225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0" name="Text Box 22"/>
          <p:cNvSpPr txBox="1">
            <a:spLocks noChangeArrowheads="1"/>
          </p:cNvSpPr>
          <p:nvPr/>
        </p:nvSpPr>
        <p:spPr bwMode="auto">
          <a:xfrm>
            <a:off x="10243778" y="4159203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68</a:t>
            </a: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10185949" y="5011912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2" name="Text Box 24"/>
          <p:cNvSpPr txBox="1">
            <a:spLocks noChangeArrowheads="1"/>
          </p:cNvSpPr>
          <p:nvPr/>
        </p:nvSpPr>
        <p:spPr bwMode="auto">
          <a:xfrm>
            <a:off x="9760509" y="4495349"/>
            <a:ext cx="966537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3" name="Text Box 22"/>
          <p:cNvSpPr txBox="1">
            <a:spLocks noChangeArrowheads="1"/>
          </p:cNvSpPr>
          <p:nvPr/>
        </p:nvSpPr>
        <p:spPr bwMode="auto">
          <a:xfrm>
            <a:off x="10279003" y="5920627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Text Box 22"/>
          <p:cNvSpPr txBox="1">
            <a:spLocks noChangeArrowheads="1"/>
          </p:cNvSpPr>
          <p:nvPr/>
        </p:nvSpPr>
        <p:spPr bwMode="auto">
          <a:xfrm>
            <a:off x="10693049" y="5893284"/>
            <a:ext cx="828092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6808605" y="5896601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0201337" y="5915434"/>
            <a:ext cx="1272143" cy="541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203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011" y="-243408"/>
            <a:ext cx="2736304" cy="122503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60983" y="1067281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3131" y="981626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dưa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39" y="2394006"/>
            <a:ext cx="9505056" cy="3126512"/>
          </a:xfrm>
          <a:prstGeom prst="rect">
            <a:avLst/>
          </a:prstGeom>
        </p:spPr>
      </p:pic>
      <p:sp>
        <p:nvSpPr>
          <p:cNvPr id="7" name="Text Box 22"/>
          <p:cNvSpPr txBox="1">
            <a:spLocks noChangeArrowheads="1"/>
          </p:cNvSpPr>
          <p:nvPr/>
        </p:nvSpPr>
        <p:spPr bwMode="auto">
          <a:xfrm>
            <a:off x="2074770" y="5315148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8" name="Text Box 22"/>
          <p:cNvSpPr txBox="1">
            <a:spLocks noChangeArrowheads="1"/>
          </p:cNvSpPr>
          <p:nvPr/>
        </p:nvSpPr>
        <p:spPr bwMode="auto">
          <a:xfrm>
            <a:off x="5238306" y="525509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9" name="Text Box 22"/>
          <p:cNvSpPr txBox="1">
            <a:spLocks noChangeArrowheads="1"/>
          </p:cNvSpPr>
          <p:nvPr/>
        </p:nvSpPr>
        <p:spPr bwMode="auto">
          <a:xfrm>
            <a:off x="8295992" y="5255091"/>
            <a:ext cx="1546011" cy="10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562083" y="23940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70410" y="3264246"/>
            <a:ext cx="3548802" cy="2232621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8381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86" y="-33344"/>
            <a:ext cx="2286254" cy="1213142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1374313" y="1101421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53171" y="224258"/>
            <a:ext cx="98420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75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nhãn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vườn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vải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43" y="1978584"/>
            <a:ext cx="10297144" cy="395780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153371" y="606908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873451" y="607715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593531" y="608522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313611" y="607715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033691" y="6093296"/>
            <a:ext cx="720080" cy="641880"/>
          </a:xfrm>
          <a:prstGeom prst="roundRect">
            <a:avLst/>
          </a:prstGeom>
          <a:ln w="38100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899057"/>
              </p:ext>
            </p:extLst>
          </p:nvPr>
        </p:nvGraphicFramePr>
        <p:xfrm>
          <a:off x="3735951" y="5996195"/>
          <a:ext cx="443524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7048">
                  <a:extLst>
                    <a:ext uri="{9D8B030D-6E8A-4147-A177-3AD203B41FA5}">
                      <a16:colId xmlns:a16="http://schemas.microsoft.com/office/drawing/2014/main" val="411650939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466371334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296571347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516482508"/>
                    </a:ext>
                  </a:extLst>
                </a:gridCol>
                <a:gridCol w="887048">
                  <a:extLst>
                    <a:ext uri="{9D8B030D-6E8A-4147-A177-3AD203B41FA5}">
                      <a16:colId xmlns:a16="http://schemas.microsoft.com/office/drawing/2014/main" val="3892259763"/>
                    </a:ext>
                  </a:extLst>
                </a:gridCol>
              </a:tblGrid>
              <a:tr h="117752"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44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31345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85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79f886d91965d3ffffa23f853ac6f55391e328f"/>
</p:tagLst>
</file>

<file path=ppt/theme/theme1.xml><?xml version="1.0" encoding="utf-8"?>
<a:theme xmlns:a="http://schemas.openxmlformats.org/drawingml/2006/main" name="第一PPT，www.1ppt.com​">
  <a:themeElements>
    <a:clrScheme name="中性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2631</TotalTime>
  <Words>233</Words>
  <Application>Microsoft Office PowerPoint</Application>
  <PresentationFormat>Custom</PresentationFormat>
  <Paragraphs>115</Paragraphs>
  <Slides>10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.VnAvant</vt:lpstr>
      <vt:lpstr>.VnTimeH</vt:lpstr>
      <vt:lpstr>Arial</vt:lpstr>
      <vt:lpstr>Calibri</vt:lpstr>
      <vt:lpstr>Times New Roman</vt:lpstr>
      <vt:lpstr>第一PPT，www.1ppt.com​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幼儿园家长会</dc:title>
  <dc:creator>第一PPT</dc:creator>
  <cp:keywords>www.1ppt.com</cp:keywords>
  <cp:lastModifiedBy>Le Chi</cp:lastModifiedBy>
  <cp:revision>265</cp:revision>
  <dcterms:created xsi:type="dcterms:W3CDTF">2015-10-14T02:42:14Z</dcterms:created>
  <dcterms:modified xsi:type="dcterms:W3CDTF">2024-03-28T08:00:55Z</dcterms:modified>
</cp:coreProperties>
</file>