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6" r:id="rId3"/>
    <p:sldId id="289" r:id="rId4"/>
    <p:sldId id="307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092" y="2967335"/>
            <a:ext cx="57118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KHÁM PHÁ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332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=""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=""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=""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=""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=""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=""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=""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=""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=""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=""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=""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=""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=""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=""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=""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=""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=""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=""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=""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=""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=""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=""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=""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=""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=""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=""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=""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=""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8998" y="2967335"/>
            <a:ext cx="64540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79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=""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=""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=""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=""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=""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=""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=""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=""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=""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=""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=""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=""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=""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=""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=""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=""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=""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=""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=""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=""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=""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=""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=""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91393" y="227671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180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nhân</cp:lastModifiedBy>
  <cp:revision>187</cp:revision>
  <dcterms:created xsi:type="dcterms:W3CDTF">2021-06-02T01:34:28Z</dcterms:created>
  <dcterms:modified xsi:type="dcterms:W3CDTF">2023-04-01T14:23:53Z</dcterms:modified>
</cp:coreProperties>
</file>