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16" r:id="rId3"/>
    <p:sldMasterId id="2147483728" r:id="rId4"/>
    <p:sldMasterId id="2147483740" r:id="rId5"/>
    <p:sldMasterId id="2147483752" r:id="rId6"/>
    <p:sldMasterId id="2147483764" r:id="rId7"/>
    <p:sldMasterId id="2147483777" r:id="rId8"/>
  </p:sldMasterIdLst>
  <p:notesMasterIdLst>
    <p:notesMasterId r:id="rId31"/>
  </p:notesMasterIdLst>
  <p:sldIdLst>
    <p:sldId id="267" r:id="rId9"/>
    <p:sldId id="2695" r:id="rId10"/>
    <p:sldId id="2689" r:id="rId11"/>
    <p:sldId id="2690" r:id="rId12"/>
    <p:sldId id="2691" r:id="rId13"/>
    <p:sldId id="2692" r:id="rId14"/>
    <p:sldId id="2693" r:id="rId15"/>
    <p:sldId id="307" r:id="rId16"/>
    <p:sldId id="2698" r:id="rId17"/>
    <p:sldId id="332" r:id="rId18"/>
    <p:sldId id="2696" r:id="rId19"/>
    <p:sldId id="2697" r:id="rId20"/>
    <p:sldId id="337" r:id="rId21"/>
    <p:sldId id="338" r:id="rId22"/>
    <p:sldId id="339" r:id="rId23"/>
    <p:sldId id="340" r:id="rId24"/>
    <p:sldId id="313" r:id="rId25"/>
    <p:sldId id="341" r:id="rId26"/>
    <p:sldId id="343" r:id="rId27"/>
    <p:sldId id="342" r:id="rId28"/>
    <p:sldId id="300" r:id="rId29"/>
    <p:sldId id="269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865C0-11DF-4876-87E3-36667F9FA1AC}" type="datetimeFigureOut">
              <a:rPr lang="en-US" smtClean="0"/>
              <a:t>3/22/2024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67ED30-B496-44E1-B8A5-4EB424DCFA5B}" type="slidenum">
              <a:rPr lang="en-US" smtClean="0"/>
              <a:t>‹#›</a:t>
            </a:fld>
            <a:endParaRPr lang="en-US"/>
          </a:p>
        </p:txBody>
      </p:sp>
    </p:spTree>
    <p:extLst>
      <p:ext uri="{BB962C8B-B14F-4D97-AF65-F5344CB8AC3E}">
        <p14:creationId xmlns:p14="http://schemas.microsoft.com/office/powerpoint/2010/main" val="304852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083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267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2185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5606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8894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aca33d7c17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aca33d7c17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62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8118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1657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4191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755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296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193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415600" y="1716833"/>
            <a:ext cx="11360800" cy="191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0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05" name="Google Shape;305;p11"/>
          <p:cNvSpPr txBox="1">
            <a:spLocks noGrp="1"/>
          </p:cNvSpPr>
          <p:nvPr>
            <p:ph type="subTitle" idx="1"/>
          </p:nvPr>
        </p:nvSpPr>
        <p:spPr>
          <a:xfrm>
            <a:off x="3399200" y="3839033"/>
            <a:ext cx="5393600" cy="5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06" name="Google Shape;306;p11"/>
          <p:cNvGrpSpPr/>
          <p:nvPr/>
        </p:nvGrpSpPr>
        <p:grpSpPr>
          <a:xfrm>
            <a:off x="7409327" y="5688091"/>
            <a:ext cx="4367064" cy="1537619"/>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1"/>
          <p:cNvGrpSpPr/>
          <p:nvPr/>
        </p:nvGrpSpPr>
        <p:grpSpPr>
          <a:xfrm>
            <a:off x="-735579" y="5536889"/>
            <a:ext cx="4367064" cy="1537619"/>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11"/>
          <p:cNvGrpSpPr/>
          <p:nvPr/>
        </p:nvGrpSpPr>
        <p:grpSpPr>
          <a:xfrm rot="-2241120">
            <a:off x="11651330" y="499493"/>
            <a:ext cx="223377" cy="314312"/>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1"/>
          <p:cNvGrpSpPr/>
          <p:nvPr/>
        </p:nvGrpSpPr>
        <p:grpSpPr>
          <a:xfrm rot="-2700000">
            <a:off x="656353" y="613931"/>
            <a:ext cx="139484" cy="196264"/>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11"/>
          <p:cNvGrpSpPr/>
          <p:nvPr/>
        </p:nvGrpSpPr>
        <p:grpSpPr>
          <a:xfrm rot="3488692">
            <a:off x="5226950" y="5477400"/>
            <a:ext cx="1201097" cy="1656627"/>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1"/>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1"/>
          <p:cNvGrpSpPr/>
          <p:nvPr/>
        </p:nvGrpSpPr>
        <p:grpSpPr>
          <a:xfrm rot="3488692">
            <a:off x="125550" y="1388149"/>
            <a:ext cx="1201097" cy="1656627"/>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1"/>
          <p:cNvGrpSpPr/>
          <p:nvPr/>
        </p:nvGrpSpPr>
        <p:grpSpPr>
          <a:xfrm rot="3488692">
            <a:off x="11333850" y="1249683"/>
            <a:ext cx="1201097" cy="1656627"/>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1"/>
          <p:cNvGrpSpPr/>
          <p:nvPr/>
        </p:nvGrpSpPr>
        <p:grpSpPr>
          <a:xfrm>
            <a:off x="10469281" y="3467101"/>
            <a:ext cx="2394689" cy="4934176"/>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1"/>
          <p:cNvGrpSpPr/>
          <p:nvPr/>
        </p:nvGrpSpPr>
        <p:grpSpPr>
          <a:xfrm>
            <a:off x="-1410919" y="3744985"/>
            <a:ext cx="2394689" cy="4934176"/>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0280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3741200" y="5513580"/>
            <a:ext cx="4709600" cy="5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16" name="Google Shape;1316;p36"/>
          <p:cNvGrpSpPr/>
          <p:nvPr/>
        </p:nvGrpSpPr>
        <p:grpSpPr>
          <a:xfrm rot="-2241120">
            <a:off x="9980546" y="499493"/>
            <a:ext cx="223377" cy="314312"/>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9" name="Google Shape;1319;p36"/>
          <p:cNvGrpSpPr/>
          <p:nvPr/>
        </p:nvGrpSpPr>
        <p:grpSpPr>
          <a:xfrm rot="1583875">
            <a:off x="11416248" y="5923791"/>
            <a:ext cx="213065" cy="299803"/>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36"/>
          <p:cNvGrpSpPr/>
          <p:nvPr/>
        </p:nvGrpSpPr>
        <p:grpSpPr>
          <a:xfrm rot="-2700000">
            <a:off x="2068219" y="869897"/>
            <a:ext cx="139484" cy="196264"/>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6"/>
          <p:cNvGrpSpPr/>
          <p:nvPr/>
        </p:nvGrpSpPr>
        <p:grpSpPr>
          <a:xfrm rot="3320916">
            <a:off x="11453326" y="1044893"/>
            <a:ext cx="139487" cy="196267"/>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8" name="Google Shape;1328;p36"/>
          <p:cNvGrpSpPr/>
          <p:nvPr/>
        </p:nvGrpSpPr>
        <p:grpSpPr>
          <a:xfrm rot="7179494">
            <a:off x="10922676" y="2477017"/>
            <a:ext cx="1201005" cy="165660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6"/>
          <p:cNvGrpSpPr/>
          <p:nvPr/>
        </p:nvGrpSpPr>
        <p:grpSpPr>
          <a:xfrm>
            <a:off x="264158" y="379318"/>
            <a:ext cx="1232287" cy="1640092"/>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3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3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6"/>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3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1" name="Google Shape;1341;p36"/>
          <p:cNvGrpSpPr/>
          <p:nvPr/>
        </p:nvGrpSpPr>
        <p:grpSpPr>
          <a:xfrm rot="-263120">
            <a:off x="-975708" y="2896597"/>
            <a:ext cx="2444421" cy="503664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36"/>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36"/>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3" name="Google Shape;1353;p36"/>
          <p:cNvGrpSpPr/>
          <p:nvPr/>
        </p:nvGrpSpPr>
        <p:grpSpPr>
          <a:xfrm rot="288696" flipH="1">
            <a:off x="10490395" y="4368594"/>
            <a:ext cx="2022676" cy="416795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186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10423076" y="218550"/>
            <a:ext cx="1201005" cy="165660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37"/>
          <p:cNvGrpSpPr/>
          <p:nvPr/>
        </p:nvGrpSpPr>
        <p:grpSpPr>
          <a:xfrm rot="-4940312">
            <a:off x="5328917" y="5226733"/>
            <a:ext cx="1232307" cy="1640169"/>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2" name="Google Shape;1372;p37"/>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37"/>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4" name="Google Shape;1374;p37"/>
          <p:cNvGrpSpPr/>
          <p:nvPr/>
        </p:nvGrpSpPr>
        <p:grpSpPr>
          <a:xfrm rot="-5856778">
            <a:off x="5344531" y="1074244"/>
            <a:ext cx="1201101" cy="1656475"/>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37"/>
          <p:cNvGrpSpPr/>
          <p:nvPr/>
        </p:nvGrpSpPr>
        <p:grpSpPr>
          <a:xfrm rot="-2241120">
            <a:off x="9980546" y="499493"/>
            <a:ext cx="223377" cy="314312"/>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37"/>
          <p:cNvGrpSpPr/>
          <p:nvPr/>
        </p:nvGrpSpPr>
        <p:grpSpPr>
          <a:xfrm rot="1583875">
            <a:off x="11416248" y="5923791"/>
            <a:ext cx="213065" cy="299803"/>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37"/>
          <p:cNvGrpSpPr/>
          <p:nvPr/>
        </p:nvGrpSpPr>
        <p:grpSpPr>
          <a:xfrm rot="4025085">
            <a:off x="935031" y="6259682"/>
            <a:ext cx="140875" cy="198223"/>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37"/>
          <p:cNvGrpSpPr/>
          <p:nvPr/>
        </p:nvGrpSpPr>
        <p:grpSpPr>
          <a:xfrm rot="-5243946">
            <a:off x="-112494" y="3732874"/>
            <a:ext cx="223379" cy="314309"/>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37"/>
          <p:cNvGrpSpPr/>
          <p:nvPr/>
        </p:nvGrpSpPr>
        <p:grpSpPr>
          <a:xfrm rot="-2700000">
            <a:off x="2632853" y="617964"/>
            <a:ext cx="139484" cy="196264"/>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37"/>
          <p:cNvGrpSpPr/>
          <p:nvPr/>
        </p:nvGrpSpPr>
        <p:grpSpPr>
          <a:xfrm rot="3320916">
            <a:off x="11519175" y="731127"/>
            <a:ext cx="139487" cy="196267"/>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6" name="Google Shape;1396;p37"/>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37"/>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37"/>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37"/>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0639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0718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32333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26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6952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70286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1875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37170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0984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9"/>
        <p:cNvGrpSpPr/>
        <p:nvPr/>
      </p:nvGrpSpPr>
      <p:grpSpPr>
        <a:xfrm>
          <a:off x="0" y="0"/>
          <a:ext cx="0" cy="0"/>
          <a:chOff x="0" y="0"/>
          <a:chExt cx="0" cy="0"/>
        </a:xfrm>
      </p:grpSpPr>
    </p:spTree>
    <p:extLst>
      <p:ext uri="{BB962C8B-B14F-4D97-AF65-F5344CB8AC3E}">
        <p14:creationId xmlns:p14="http://schemas.microsoft.com/office/powerpoint/2010/main" val="376244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27314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04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1736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92562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2357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6781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499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27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93716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17960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8460467" y="1400860"/>
            <a:ext cx="1691600" cy="125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10266" b="0">
                <a:solidFill>
                  <a:schemeClr val="lt2"/>
                </a:solidFill>
              </a:defRPr>
            </a:lvl1pPr>
            <a:lvl2pPr lvl="1" algn="r" rtl="0">
              <a:spcBef>
                <a:spcPts val="0"/>
              </a:spcBef>
              <a:spcAft>
                <a:spcPts val="0"/>
              </a:spcAft>
              <a:buSzPts val="6900"/>
              <a:buNone/>
              <a:defRPr sz="9200"/>
            </a:lvl2pPr>
            <a:lvl3pPr lvl="2" algn="r" rtl="0">
              <a:spcBef>
                <a:spcPts val="0"/>
              </a:spcBef>
              <a:spcAft>
                <a:spcPts val="0"/>
              </a:spcAft>
              <a:buSzPts val="6900"/>
              <a:buNone/>
              <a:defRPr sz="9200"/>
            </a:lvl3pPr>
            <a:lvl4pPr lvl="3" algn="r" rtl="0">
              <a:spcBef>
                <a:spcPts val="0"/>
              </a:spcBef>
              <a:spcAft>
                <a:spcPts val="0"/>
              </a:spcAft>
              <a:buSzPts val="6900"/>
              <a:buNone/>
              <a:defRPr sz="9200"/>
            </a:lvl4pPr>
            <a:lvl5pPr lvl="4" algn="r" rtl="0">
              <a:spcBef>
                <a:spcPts val="0"/>
              </a:spcBef>
              <a:spcAft>
                <a:spcPts val="0"/>
              </a:spcAft>
              <a:buSzPts val="6900"/>
              <a:buNone/>
              <a:defRPr sz="9200"/>
            </a:lvl5pPr>
            <a:lvl6pPr lvl="5" algn="r" rtl="0">
              <a:spcBef>
                <a:spcPts val="0"/>
              </a:spcBef>
              <a:spcAft>
                <a:spcPts val="0"/>
              </a:spcAft>
              <a:buSzPts val="6900"/>
              <a:buNone/>
              <a:defRPr sz="9200"/>
            </a:lvl6pPr>
            <a:lvl7pPr lvl="6" algn="r" rtl="0">
              <a:spcBef>
                <a:spcPts val="0"/>
              </a:spcBef>
              <a:spcAft>
                <a:spcPts val="0"/>
              </a:spcAft>
              <a:buSzPts val="6900"/>
              <a:buNone/>
              <a:defRPr sz="9200"/>
            </a:lvl7pPr>
            <a:lvl8pPr lvl="7" algn="r" rtl="0">
              <a:spcBef>
                <a:spcPts val="0"/>
              </a:spcBef>
              <a:spcAft>
                <a:spcPts val="0"/>
              </a:spcAft>
              <a:buSzPts val="6900"/>
              <a:buNone/>
              <a:defRPr sz="9200"/>
            </a:lvl8pPr>
            <a:lvl9pPr lvl="8" algn="r" rtl="0">
              <a:spcBef>
                <a:spcPts val="0"/>
              </a:spcBef>
              <a:spcAft>
                <a:spcPts val="0"/>
              </a:spcAft>
              <a:buSzPts val="6900"/>
              <a:buNone/>
              <a:defRPr sz="9200"/>
            </a:lvl9pPr>
          </a:lstStyle>
          <a:p>
            <a:r>
              <a:t>xx%</a:t>
            </a:r>
          </a:p>
        </p:txBody>
      </p:sp>
      <p:sp>
        <p:nvSpPr>
          <p:cNvPr id="411" name="Google Shape;411;p14"/>
          <p:cNvSpPr txBox="1">
            <a:spLocks noGrp="1"/>
          </p:cNvSpPr>
          <p:nvPr>
            <p:ph type="title" idx="2"/>
          </p:nvPr>
        </p:nvSpPr>
        <p:spPr>
          <a:xfrm>
            <a:off x="4074400" y="3065933"/>
            <a:ext cx="6383200" cy="12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7733"/>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6835800" y="4385933"/>
            <a:ext cx="3621600" cy="12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2133"/>
            </a:lvl1pPr>
            <a:lvl2pPr lvl="1" algn="r" rtl="0">
              <a:spcBef>
                <a:spcPts val="0"/>
              </a:spcBef>
              <a:spcAft>
                <a:spcPts val="0"/>
              </a:spcAft>
              <a:buClr>
                <a:schemeClr val="dk2"/>
              </a:buClr>
              <a:buSzPts val="1400"/>
              <a:buNone/>
              <a:defRPr>
                <a:solidFill>
                  <a:schemeClr val="dk2"/>
                </a:solidFill>
              </a:defRPr>
            </a:lvl2pPr>
            <a:lvl3pPr lvl="2" algn="r" rtl="0">
              <a:spcBef>
                <a:spcPts val="2133"/>
              </a:spcBef>
              <a:spcAft>
                <a:spcPts val="0"/>
              </a:spcAft>
              <a:buClr>
                <a:schemeClr val="dk2"/>
              </a:buClr>
              <a:buSzPts val="1400"/>
              <a:buNone/>
              <a:defRPr>
                <a:solidFill>
                  <a:schemeClr val="dk2"/>
                </a:solidFill>
              </a:defRPr>
            </a:lvl3pPr>
            <a:lvl4pPr lvl="3" algn="r" rtl="0">
              <a:spcBef>
                <a:spcPts val="2133"/>
              </a:spcBef>
              <a:spcAft>
                <a:spcPts val="0"/>
              </a:spcAft>
              <a:buClr>
                <a:schemeClr val="dk2"/>
              </a:buClr>
              <a:buSzPts val="1400"/>
              <a:buNone/>
              <a:defRPr>
                <a:solidFill>
                  <a:schemeClr val="dk2"/>
                </a:solidFill>
              </a:defRPr>
            </a:lvl4pPr>
            <a:lvl5pPr lvl="4" algn="r" rtl="0">
              <a:spcBef>
                <a:spcPts val="2133"/>
              </a:spcBef>
              <a:spcAft>
                <a:spcPts val="0"/>
              </a:spcAft>
              <a:buClr>
                <a:schemeClr val="dk2"/>
              </a:buClr>
              <a:buSzPts val="1400"/>
              <a:buNone/>
              <a:defRPr>
                <a:solidFill>
                  <a:schemeClr val="dk2"/>
                </a:solidFill>
              </a:defRPr>
            </a:lvl5pPr>
            <a:lvl6pPr lvl="5" algn="r" rtl="0">
              <a:spcBef>
                <a:spcPts val="2133"/>
              </a:spcBef>
              <a:spcAft>
                <a:spcPts val="0"/>
              </a:spcAft>
              <a:buClr>
                <a:schemeClr val="dk2"/>
              </a:buClr>
              <a:buSzPts val="1400"/>
              <a:buNone/>
              <a:defRPr>
                <a:solidFill>
                  <a:schemeClr val="dk2"/>
                </a:solidFill>
              </a:defRPr>
            </a:lvl6pPr>
            <a:lvl7pPr lvl="6" algn="r" rtl="0">
              <a:spcBef>
                <a:spcPts val="2133"/>
              </a:spcBef>
              <a:spcAft>
                <a:spcPts val="0"/>
              </a:spcAft>
              <a:buClr>
                <a:schemeClr val="dk2"/>
              </a:buClr>
              <a:buSzPts val="1400"/>
              <a:buNone/>
              <a:defRPr>
                <a:solidFill>
                  <a:schemeClr val="dk2"/>
                </a:solidFill>
              </a:defRPr>
            </a:lvl7pPr>
            <a:lvl8pPr lvl="7" algn="r" rtl="0">
              <a:spcBef>
                <a:spcPts val="2133"/>
              </a:spcBef>
              <a:spcAft>
                <a:spcPts val="0"/>
              </a:spcAft>
              <a:buClr>
                <a:schemeClr val="dk2"/>
              </a:buClr>
              <a:buSzPts val="1400"/>
              <a:buNone/>
              <a:defRPr>
                <a:solidFill>
                  <a:schemeClr val="dk2"/>
                </a:solidFill>
              </a:defRPr>
            </a:lvl8pPr>
            <a:lvl9pPr lvl="8" algn="r" rtl="0">
              <a:spcBef>
                <a:spcPts val="2133"/>
              </a:spcBef>
              <a:spcAft>
                <a:spcPts val="2133"/>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10423076" y="218550"/>
            <a:ext cx="1201005" cy="165660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4"/>
          <p:cNvGrpSpPr/>
          <p:nvPr/>
        </p:nvGrpSpPr>
        <p:grpSpPr>
          <a:xfrm rot="-4940312">
            <a:off x="5328917" y="5226733"/>
            <a:ext cx="1232307" cy="1640169"/>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 name="Google Shape;421;p14"/>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4"/>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14"/>
          <p:cNvGrpSpPr/>
          <p:nvPr/>
        </p:nvGrpSpPr>
        <p:grpSpPr>
          <a:xfrm rot="-5856778">
            <a:off x="5344531" y="1074244"/>
            <a:ext cx="1201101" cy="1656475"/>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 name="Google Shape;427;p14"/>
          <p:cNvGrpSpPr/>
          <p:nvPr/>
        </p:nvGrpSpPr>
        <p:grpSpPr>
          <a:xfrm rot="-2241120">
            <a:off x="9980546" y="499493"/>
            <a:ext cx="223377" cy="314312"/>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14"/>
          <p:cNvGrpSpPr/>
          <p:nvPr/>
        </p:nvGrpSpPr>
        <p:grpSpPr>
          <a:xfrm rot="1583875">
            <a:off x="11416248" y="5923791"/>
            <a:ext cx="213065" cy="299803"/>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 name="Google Shape;433;p14"/>
          <p:cNvGrpSpPr/>
          <p:nvPr/>
        </p:nvGrpSpPr>
        <p:grpSpPr>
          <a:xfrm rot="4025085">
            <a:off x="935031" y="6259682"/>
            <a:ext cx="140875" cy="198223"/>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14"/>
          <p:cNvGrpSpPr/>
          <p:nvPr/>
        </p:nvGrpSpPr>
        <p:grpSpPr>
          <a:xfrm rot="-5243946">
            <a:off x="-112494" y="3732874"/>
            <a:ext cx="223379" cy="314309"/>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14"/>
          <p:cNvGrpSpPr/>
          <p:nvPr/>
        </p:nvGrpSpPr>
        <p:grpSpPr>
          <a:xfrm rot="-2700000">
            <a:off x="2632853" y="617964"/>
            <a:ext cx="139484" cy="196264"/>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4"/>
          <p:cNvGrpSpPr/>
          <p:nvPr/>
        </p:nvGrpSpPr>
        <p:grpSpPr>
          <a:xfrm rot="3320916">
            <a:off x="11519175" y="731127"/>
            <a:ext cx="139487" cy="196267"/>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4"/>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4"/>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4"/>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4"/>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8332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495979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895348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346947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675519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338682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78673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02481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743520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374918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08715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3"/>
        <p:cNvGrpSpPr/>
        <p:nvPr/>
      </p:nvGrpSpPr>
      <p:grpSpPr>
        <a:xfrm>
          <a:off x="0" y="0"/>
          <a:ext cx="0" cy="0"/>
          <a:chOff x="0" y="0"/>
          <a:chExt cx="0" cy="0"/>
        </a:xfrm>
      </p:grpSpPr>
      <p:sp>
        <p:nvSpPr>
          <p:cNvPr id="534" name="Google Shape;534;p17"/>
          <p:cNvSpPr txBox="1">
            <a:spLocks noGrp="1"/>
          </p:cNvSpPr>
          <p:nvPr>
            <p:ph type="subTitle" idx="1"/>
          </p:nvPr>
        </p:nvSpPr>
        <p:spPr>
          <a:xfrm>
            <a:off x="1942767"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5" name="Google Shape;535;p17"/>
          <p:cNvSpPr txBox="1">
            <a:spLocks noGrp="1"/>
          </p:cNvSpPr>
          <p:nvPr>
            <p:ph type="subTitle" idx="2"/>
          </p:nvPr>
        </p:nvSpPr>
        <p:spPr>
          <a:xfrm>
            <a:off x="194278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6" name="Google Shape;536;p17"/>
          <p:cNvSpPr txBox="1">
            <a:spLocks noGrp="1"/>
          </p:cNvSpPr>
          <p:nvPr>
            <p:ph type="subTitle" idx="3"/>
          </p:nvPr>
        </p:nvSpPr>
        <p:spPr>
          <a:xfrm>
            <a:off x="4906849"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7" name="Google Shape;537;p17"/>
          <p:cNvSpPr txBox="1">
            <a:spLocks noGrp="1"/>
          </p:cNvSpPr>
          <p:nvPr>
            <p:ph type="subTitle" idx="4"/>
          </p:nvPr>
        </p:nvSpPr>
        <p:spPr>
          <a:xfrm>
            <a:off x="4901800"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8" name="Google Shape;538;p17"/>
          <p:cNvSpPr txBox="1">
            <a:spLocks noGrp="1"/>
          </p:cNvSpPr>
          <p:nvPr>
            <p:ph type="subTitle" idx="5"/>
          </p:nvPr>
        </p:nvSpPr>
        <p:spPr>
          <a:xfrm>
            <a:off x="7870932"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9" name="Google Shape;539;p17"/>
          <p:cNvSpPr txBox="1">
            <a:spLocks noGrp="1"/>
          </p:cNvSpPr>
          <p:nvPr>
            <p:ph type="subTitle" idx="6"/>
          </p:nvPr>
        </p:nvSpPr>
        <p:spPr>
          <a:xfrm>
            <a:off x="786083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540" name="Google Shape;540;p17"/>
          <p:cNvGrpSpPr/>
          <p:nvPr/>
        </p:nvGrpSpPr>
        <p:grpSpPr>
          <a:xfrm>
            <a:off x="7409327" y="5688091"/>
            <a:ext cx="4367064" cy="1537619"/>
            <a:chOff x="5142175" y="4369850"/>
            <a:chExt cx="1625700" cy="572400"/>
          </a:xfrm>
        </p:grpSpPr>
        <p:sp>
          <p:nvSpPr>
            <p:cNvPr id="541" name="Google Shape;541;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17"/>
          <p:cNvGrpSpPr/>
          <p:nvPr/>
        </p:nvGrpSpPr>
        <p:grpSpPr>
          <a:xfrm>
            <a:off x="-735579" y="5536889"/>
            <a:ext cx="4367064" cy="1537619"/>
            <a:chOff x="5142175" y="4369850"/>
            <a:chExt cx="1625700" cy="572400"/>
          </a:xfrm>
        </p:grpSpPr>
        <p:sp>
          <p:nvSpPr>
            <p:cNvPr id="547" name="Google Shape;547;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7"/>
          <p:cNvGrpSpPr/>
          <p:nvPr/>
        </p:nvGrpSpPr>
        <p:grpSpPr>
          <a:xfrm rot="-2241120">
            <a:off x="11651330" y="499493"/>
            <a:ext cx="223377" cy="314312"/>
            <a:chOff x="5248950" y="2607450"/>
            <a:chExt cx="27575" cy="38800"/>
          </a:xfrm>
        </p:grpSpPr>
        <p:sp>
          <p:nvSpPr>
            <p:cNvPr id="553" name="Google Shape;553;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rot="-2700000">
            <a:off x="656353" y="613931"/>
            <a:ext cx="139484" cy="196264"/>
            <a:chOff x="5248950" y="2607450"/>
            <a:chExt cx="27575" cy="38800"/>
          </a:xfrm>
        </p:grpSpPr>
        <p:sp>
          <p:nvSpPr>
            <p:cNvPr id="556" name="Google Shape;556;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17"/>
          <p:cNvGrpSpPr/>
          <p:nvPr/>
        </p:nvGrpSpPr>
        <p:grpSpPr>
          <a:xfrm rot="3488692">
            <a:off x="5226950" y="5477400"/>
            <a:ext cx="1201097" cy="1656627"/>
            <a:chOff x="330281" y="38723"/>
            <a:chExt cx="1614914" cy="2227176"/>
          </a:xfrm>
        </p:grpSpPr>
        <p:sp>
          <p:nvSpPr>
            <p:cNvPr id="559" name="Google Shape;559;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7"/>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6" name="Google Shape;566;p17"/>
          <p:cNvGrpSpPr/>
          <p:nvPr/>
        </p:nvGrpSpPr>
        <p:grpSpPr>
          <a:xfrm rot="3488692">
            <a:off x="125550" y="1388149"/>
            <a:ext cx="1201097" cy="1656627"/>
            <a:chOff x="330281" y="38723"/>
            <a:chExt cx="1614914" cy="2227176"/>
          </a:xfrm>
        </p:grpSpPr>
        <p:sp>
          <p:nvSpPr>
            <p:cNvPr id="567" name="Google Shape;567;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7"/>
          <p:cNvGrpSpPr/>
          <p:nvPr/>
        </p:nvGrpSpPr>
        <p:grpSpPr>
          <a:xfrm>
            <a:off x="10469281" y="3467101"/>
            <a:ext cx="2394689" cy="4934176"/>
            <a:chOff x="6239025" y="396475"/>
            <a:chExt cx="480900" cy="990825"/>
          </a:xfrm>
        </p:grpSpPr>
        <p:sp>
          <p:nvSpPr>
            <p:cNvPr id="571" name="Google Shape;57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7"/>
          <p:cNvGrpSpPr/>
          <p:nvPr/>
        </p:nvGrpSpPr>
        <p:grpSpPr>
          <a:xfrm>
            <a:off x="-1410919" y="3744985"/>
            <a:ext cx="2394689" cy="4934176"/>
            <a:chOff x="6239025" y="396475"/>
            <a:chExt cx="480900" cy="990825"/>
          </a:xfrm>
        </p:grpSpPr>
        <p:sp>
          <p:nvSpPr>
            <p:cNvPr id="581" name="Google Shape;58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7"/>
          <p:cNvGrpSpPr/>
          <p:nvPr/>
        </p:nvGrpSpPr>
        <p:grpSpPr>
          <a:xfrm rot="3488692">
            <a:off x="11333850" y="1249683"/>
            <a:ext cx="1201097" cy="1656627"/>
            <a:chOff x="330281" y="38723"/>
            <a:chExt cx="1614914" cy="2227176"/>
          </a:xfrm>
        </p:grpSpPr>
        <p:sp>
          <p:nvSpPr>
            <p:cNvPr id="591" name="Google Shape;591;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17"/>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654791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084163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27942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71179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9108182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155793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71413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55229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543376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028074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27606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671"/>
        <p:cNvGrpSpPr/>
        <p:nvPr/>
      </p:nvGrpSpPr>
      <p:grpSpPr>
        <a:xfrm>
          <a:off x="0" y="0"/>
          <a:ext cx="0" cy="0"/>
          <a:chOff x="0" y="0"/>
          <a:chExt cx="0" cy="0"/>
        </a:xfrm>
      </p:grpSpPr>
      <p:sp>
        <p:nvSpPr>
          <p:cNvPr id="672" name="Google Shape;672;p20"/>
          <p:cNvSpPr txBox="1">
            <a:spLocks noGrp="1"/>
          </p:cNvSpPr>
          <p:nvPr>
            <p:ph type="subTitle" idx="1"/>
          </p:nvPr>
        </p:nvSpPr>
        <p:spPr>
          <a:xfrm>
            <a:off x="4050300" y="2093267"/>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3" name="Google Shape;673;p20"/>
          <p:cNvSpPr txBox="1">
            <a:spLocks noGrp="1"/>
          </p:cNvSpPr>
          <p:nvPr>
            <p:ph type="subTitle" idx="2"/>
          </p:nvPr>
        </p:nvSpPr>
        <p:spPr>
          <a:xfrm>
            <a:off x="4050300" y="2737900"/>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4" name="Google Shape;674;p20"/>
          <p:cNvSpPr txBox="1">
            <a:spLocks noGrp="1"/>
          </p:cNvSpPr>
          <p:nvPr>
            <p:ph type="subTitle" idx="3"/>
          </p:nvPr>
        </p:nvSpPr>
        <p:spPr>
          <a:xfrm>
            <a:off x="6497367" y="2093267"/>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5" name="Google Shape;675;p20"/>
          <p:cNvSpPr txBox="1">
            <a:spLocks noGrp="1"/>
          </p:cNvSpPr>
          <p:nvPr>
            <p:ph type="subTitle" idx="4"/>
          </p:nvPr>
        </p:nvSpPr>
        <p:spPr>
          <a:xfrm>
            <a:off x="6257400" y="2737900"/>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6" name="Google Shape;676;p20"/>
          <p:cNvSpPr txBox="1">
            <a:spLocks noGrp="1"/>
          </p:cNvSpPr>
          <p:nvPr>
            <p:ph type="subTitle" idx="5"/>
          </p:nvPr>
        </p:nvSpPr>
        <p:spPr>
          <a:xfrm>
            <a:off x="4050300" y="4529095"/>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7" name="Google Shape;677;p20"/>
          <p:cNvSpPr txBox="1">
            <a:spLocks noGrp="1"/>
          </p:cNvSpPr>
          <p:nvPr>
            <p:ph type="subTitle" idx="6"/>
          </p:nvPr>
        </p:nvSpPr>
        <p:spPr>
          <a:xfrm>
            <a:off x="4050315" y="5173733"/>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8" name="Google Shape;678;p20"/>
          <p:cNvSpPr txBox="1">
            <a:spLocks noGrp="1"/>
          </p:cNvSpPr>
          <p:nvPr>
            <p:ph type="subTitle" idx="7"/>
          </p:nvPr>
        </p:nvSpPr>
        <p:spPr>
          <a:xfrm>
            <a:off x="6497400" y="4529100"/>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9" name="Google Shape;679;p20"/>
          <p:cNvSpPr txBox="1">
            <a:spLocks noGrp="1"/>
          </p:cNvSpPr>
          <p:nvPr>
            <p:ph type="subTitle" idx="8"/>
          </p:nvPr>
        </p:nvSpPr>
        <p:spPr>
          <a:xfrm>
            <a:off x="6257439" y="5173733"/>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80" name="Google Shape;680;p20"/>
          <p:cNvGrpSpPr/>
          <p:nvPr/>
        </p:nvGrpSpPr>
        <p:grpSpPr>
          <a:xfrm rot="-2241120">
            <a:off x="11651330" y="499493"/>
            <a:ext cx="223377" cy="314312"/>
            <a:chOff x="5248950" y="2607450"/>
            <a:chExt cx="27575" cy="38800"/>
          </a:xfrm>
        </p:grpSpPr>
        <p:sp>
          <p:nvSpPr>
            <p:cNvPr id="681" name="Google Shape;681;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20"/>
          <p:cNvGrpSpPr/>
          <p:nvPr/>
        </p:nvGrpSpPr>
        <p:grpSpPr>
          <a:xfrm rot="-2700000">
            <a:off x="656353" y="613931"/>
            <a:ext cx="139484" cy="196264"/>
            <a:chOff x="5248950" y="2607450"/>
            <a:chExt cx="27575" cy="38800"/>
          </a:xfrm>
        </p:grpSpPr>
        <p:sp>
          <p:nvSpPr>
            <p:cNvPr id="684" name="Google Shape;684;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 name="Google Shape;686;p20"/>
          <p:cNvGrpSpPr/>
          <p:nvPr/>
        </p:nvGrpSpPr>
        <p:grpSpPr>
          <a:xfrm rot="3488692">
            <a:off x="5226950" y="5477400"/>
            <a:ext cx="1201097" cy="1656627"/>
            <a:chOff x="330281" y="38723"/>
            <a:chExt cx="1614914" cy="2227176"/>
          </a:xfrm>
        </p:grpSpPr>
        <p:sp>
          <p:nvSpPr>
            <p:cNvPr id="687" name="Google Shape;687;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0"/>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20"/>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0"/>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3" name="Google Shape;693;p20"/>
          <p:cNvGrpSpPr/>
          <p:nvPr/>
        </p:nvGrpSpPr>
        <p:grpSpPr>
          <a:xfrm rot="3488692">
            <a:off x="125550" y="1388149"/>
            <a:ext cx="1201097" cy="1656627"/>
            <a:chOff x="330281" y="38723"/>
            <a:chExt cx="1614914" cy="2227176"/>
          </a:xfrm>
        </p:grpSpPr>
        <p:sp>
          <p:nvSpPr>
            <p:cNvPr id="694" name="Google Shape;694;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20"/>
          <p:cNvGrpSpPr/>
          <p:nvPr/>
        </p:nvGrpSpPr>
        <p:grpSpPr>
          <a:xfrm rot="3488692">
            <a:off x="11333850" y="1249683"/>
            <a:ext cx="1201097" cy="1656627"/>
            <a:chOff x="330281" y="38723"/>
            <a:chExt cx="1614914" cy="2227176"/>
          </a:xfrm>
        </p:grpSpPr>
        <p:sp>
          <p:nvSpPr>
            <p:cNvPr id="698" name="Google Shape;698;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0"/>
          <p:cNvGrpSpPr/>
          <p:nvPr/>
        </p:nvGrpSpPr>
        <p:grpSpPr>
          <a:xfrm>
            <a:off x="10882593" y="2823724"/>
            <a:ext cx="4367064" cy="1537619"/>
            <a:chOff x="5142175" y="4369850"/>
            <a:chExt cx="1625700" cy="572400"/>
          </a:xfrm>
        </p:grpSpPr>
        <p:sp>
          <p:nvSpPr>
            <p:cNvPr id="702" name="Google Shape;702;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2869812" y="3099123"/>
            <a:ext cx="4367064" cy="1537619"/>
            <a:chOff x="5142175" y="4369850"/>
            <a:chExt cx="1625700" cy="572400"/>
          </a:xfrm>
        </p:grpSpPr>
        <p:sp>
          <p:nvSpPr>
            <p:cNvPr id="708" name="Google Shape;708;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20"/>
          <p:cNvGrpSpPr/>
          <p:nvPr/>
        </p:nvGrpSpPr>
        <p:grpSpPr>
          <a:xfrm>
            <a:off x="10799781" y="3496235"/>
            <a:ext cx="2394689" cy="4934176"/>
            <a:chOff x="6239025" y="396475"/>
            <a:chExt cx="480900" cy="990825"/>
          </a:xfrm>
        </p:grpSpPr>
        <p:sp>
          <p:nvSpPr>
            <p:cNvPr id="714" name="Google Shape;71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410919" y="3744985"/>
            <a:ext cx="2394689" cy="4934176"/>
            <a:chOff x="6239025" y="396475"/>
            <a:chExt cx="480900" cy="990825"/>
          </a:xfrm>
        </p:grpSpPr>
        <p:sp>
          <p:nvSpPr>
            <p:cNvPr id="724" name="Google Shape;72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802368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32941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932180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241973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47765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72334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411156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97555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55876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9589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82712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11651330" y="499493"/>
            <a:ext cx="223377" cy="314312"/>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8" name="Google Shape;788;p23"/>
          <p:cNvGrpSpPr/>
          <p:nvPr/>
        </p:nvGrpSpPr>
        <p:grpSpPr>
          <a:xfrm rot="-2700000">
            <a:off x="656353" y="613931"/>
            <a:ext cx="139484" cy="196264"/>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1" name="Google Shape;791;p23"/>
          <p:cNvGrpSpPr/>
          <p:nvPr/>
        </p:nvGrpSpPr>
        <p:grpSpPr>
          <a:xfrm rot="3488692">
            <a:off x="7926084" y="5477416"/>
            <a:ext cx="1201097" cy="1656627"/>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5" name="Google Shape;795;p23"/>
          <p:cNvSpPr/>
          <p:nvPr/>
        </p:nvSpPr>
        <p:spPr>
          <a:xfrm>
            <a:off x="10911167"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3"/>
          <p:cNvSpPr/>
          <p:nvPr/>
        </p:nvSpPr>
        <p:spPr>
          <a:xfrm>
            <a:off x="10073917"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3"/>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3"/>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3"/>
          <p:cNvGrpSpPr/>
          <p:nvPr/>
        </p:nvGrpSpPr>
        <p:grpSpPr>
          <a:xfrm rot="3488692">
            <a:off x="-568350" y="1653316"/>
            <a:ext cx="1201097" cy="1656627"/>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3"/>
          <p:cNvGrpSpPr/>
          <p:nvPr/>
        </p:nvGrpSpPr>
        <p:grpSpPr>
          <a:xfrm rot="3488692">
            <a:off x="11661684" y="949816"/>
            <a:ext cx="1201097" cy="1656627"/>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23"/>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211799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55119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54133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109944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6198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922349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6744452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46317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216085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909841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101840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82"/>
        <p:cNvGrpSpPr/>
        <p:nvPr/>
      </p:nvGrpSpPr>
      <p:grpSpPr>
        <a:xfrm>
          <a:off x="0" y="0"/>
          <a:ext cx="0" cy="0"/>
          <a:chOff x="0" y="0"/>
          <a:chExt cx="0" cy="0"/>
        </a:xfrm>
      </p:grpSpPr>
      <p:grpSp>
        <p:nvGrpSpPr>
          <p:cNvPr id="983" name="Google Shape;983;p28"/>
          <p:cNvGrpSpPr/>
          <p:nvPr/>
        </p:nvGrpSpPr>
        <p:grpSpPr>
          <a:xfrm>
            <a:off x="8827760" y="2734040"/>
            <a:ext cx="4367064" cy="1537619"/>
            <a:chOff x="5142175" y="4369850"/>
            <a:chExt cx="1625700" cy="572400"/>
          </a:xfrm>
        </p:grpSpPr>
        <p:sp>
          <p:nvSpPr>
            <p:cNvPr id="984" name="Google Shape;984;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28"/>
          <p:cNvGrpSpPr/>
          <p:nvPr/>
        </p:nvGrpSpPr>
        <p:grpSpPr>
          <a:xfrm>
            <a:off x="-1002845" y="2770373"/>
            <a:ext cx="4367064" cy="1537619"/>
            <a:chOff x="5142175" y="4369850"/>
            <a:chExt cx="1625700" cy="572400"/>
          </a:xfrm>
        </p:grpSpPr>
        <p:sp>
          <p:nvSpPr>
            <p:cNvPr id="990" name="Google Shape;990;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5" name="Google Shape;995;p28"/>
          <p:cNvGrpSpPr/>
          <p:nvPr/>
        </p:nvGrpSpPr>
        <p:grpSpPr>
          <a:xfrm rot="-2241120">
            <a:off x="11651330" y="499493"/>
            <a:ext cx="223377" cy="314312"/>
            <a:chOff x="5248950" y="2607450"/>
            <a:chExt cx="27575" cy="38800"/>
          </a:xfrm>
        </p:grpSpPr>
        <p:sp>
          <p:nvSpPr>
            <p:cNvPr id="996" name="Google Shape;996;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28"/>
          <p:cNvGrpSpPr/>
          <p:nvPr/>
        </p:nvGrpSpPr>
        <p:grpSpPr>
          <a:xfrm rot="-2700000">
            <a:off x="656353" y="613931"/>
            <a:ext cx="139484" cy="196264"/>
            <a:chOff x="5248950" y="2607450"/>
            <a:chExt cx="27575" cy="38800"/>
          </a:xfrm>
        </p:grpSpPr>
        <p:sp>
          <p:nvSpPr>
            <p:cNvPr id="999" name="Google Shape;999;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8"/>
          <p:cNvGrpSpPr/>
          <p:nvPr/>
        </p:nvGrpSpPr>
        <p:grpSpPr>
          <a:xfrm rot="3488692">
            <a:off x="5226950" y="5477400"/>
            <a:ext cx="1201097" cy="1656627"/>
            <a:chOff x="330281" y="38723"/>
            <a:chExt cx="1614914" cy="2227176"/>
          </a:xfrm>
        </p:grpSpPr>
        <p:sp>
          <p:nvSpPr>
            <p:cNvPr id="1002" name="Google Shape;1002;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28"/>
          <p:cNvSpPr/>
          <p:nvPr/>
        </p:nvSpPr>
        <p:spPr>
          <a:xfrm>
            <a:off x="8827767" y="57258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2613367" y="5883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8" name="Google Shape;1008;p28"/>
          <p:cNvGrpSpPr/>
          <p:nvPr/>
        </p:nvGrpSpPr>
        <p:grpSpPr>
          <a:xfrm rot="3488692">
            <a:off x="125550" y="1388149"/>
            <a:ext cx="1201097" cy="1656627"/>
            <a:chOff x="330281" y="38723"/>
            <a:chExt cx="1614914" cy="2227176"/>
          </a:xfrm>
        </p:grpSpPr>
        <p:sp>
          <p:nvSpPr>
            <p:cNvPr id="1009" name="Google Shape;1009;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8"/>
          <p:cNvGrpSpPr/>
          <p:nvPr/>
        </p:nvGrpSpPr>
        <p:grpSpPr>
          <a:xfrm rot="3488692">
            <a:off x="11333850" y="1249683"/>
            <a:ext cx="1201097" cy="1656627"/>
            <a:chOff x="330281" y="38723"/>
            <a:chExt cx="1614914" cy="2227176"/>
          </a:xfrm>
        </p:grpSpPr>
        <p:sp>
          <p:nvSpPr>
            <p:cNvPr id="1013" name="Google Shape;1013;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28"/>
          <p:cNvGrpSpPr/>
          <p:nvPr/>
        </p:nvGrpSpPr>
        <p:grpSpPr>
          <a:xfrm>
            <a:off x="9712148" y="3306668"/>
            <a:ext cx="2394689" cy="4934176"/>
            <a:chOff x="6239025" y="396475"/>
            <a:chExt cx="480900" cy="990825"/>
          </a:xfrm>
        </p:grpSpPr>
        <p:sp>
          <p:nvSpPr>
            <p:cNvPr id="1017" name="Google Shape;101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28"/>
          <p:cNvGrpSpPr/>
          <p:nvPr/>
        </p:nvGrpSpPr>
        <p:grpSpPr>
          <a:xfrm>
            <a:off x="-983924" y="2150527"/>
            <a:ext cx="3228699" cy="6652663"/>
            <a:chOff x="6239025" y="396475"/>
            <a:chExt cx="480900" cy="990825"/>
          </a:xfrm>
        </p:grpSpPr>
        <p:sp>
          <p:nvSpPr>
            <p:cNvPr id="1027" name="Google Shape;102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6" name="Google Shape;1036;p2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5521493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75347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74415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319207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01454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111835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86560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2910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78386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903497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244798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99"/>
        <p:cNvGrpSpPr/>
        <p:nvPr/>
      </p:nvGrpSpPr>
      <p:grpSpPr>
        <a:xfrm>
          <a:off x="0" y="0"/>
          <a:ext cx="0" cy="0"/>
          <a:chOff x="0" y="0"/>
          <a:chExt cx="0" cy="0"/>
        </a:xfrm>
      </p:grpSpPr>
      <p:sp>
        <p:nvSpPr>
          <p:cNvPr id="1100" name="Google Shape;1100;p31"/>
          <p:cNvSpPr txBox="1">
            <a:spLocks noGrp="1"/>
          </p:cNvSpPr>
          <p:nvPr>
            <p:ph type="title"/>
          </p:nvPr>
        </p:nvSpPr>
        <p:spPr>
          <a:xfrm>
            <a:off x="1140333" y="1635671"/>
            <a:ext cx="25868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01" name="Google Shape;1101;p31"/>
          <p:cNvSpPr txBox="1">
            <a:spLocks noGrp="1"/>
          </p:cNvSpPr>
          <p:nvPr>
            <p:ph type="subTitle" idx="1"/>
          </p:nvPr>
        </p:nvSpPr>
        <p:spPr>
          <a:xfrm>
            <a:off x="1140333" y="3627300"/>
            <a:ext cx="46296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02" name="Google Shape;1102;p31"/>
          <p:cNvGrpSpPr/>
          <p:nvPr/>
        </p:nvGrpSpPr>
        <p:grpSpPr>
          <a:xfrm rot="-2241120">
            <a:off x="11651330" y="499493"/>
            <a:ext cx="223377" cy="314312"/>
            <a:chOff x="5248950" y="2607450"/>
            <a:chExt cx="27575" cy="38800"/>
          </a:xfrm>
        </p:grpSpPr>
        <p:sp>
          <p:nvSpPr>
            <p:cNvPr id="1103" name="Google Shape;1103;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31"/>
          <p:cNvGrpSpPr/>
          <p:nvPr/>
        </p:nvGrpSpPr>
        <p:grpSpPr>
          <a:xfrm rot="-2700000">
            <a:off x="656353" y="613931"/>
            <a:ext cx="139484" cy="196264"/>
            <a:chOff x="5248950" y="2607450"/>
            <a:chExt cx="27575" cy="38800"/>
          </a:xfrm>
        </p:grpSpPr>
        <p:sp>
          <p:nvSpPr>
            <p:cNvPr id="1106" name="Google Shape;1106;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1"/>
          <p:cNvGrpSpPr/>
          <p:nvPr/>
        </p:nvGrpSpPr>
        <p:grpSpPr>
          <a:xfrm rot="3488692">
            <a:off x="5226950" y="5477400"/>
            <a:ext cx="1201097" cy="1656627"/>
            <a:chOff x="330281" y="38723"/>
            <a:chExt cx="1614914" cy="2227176"/>
          </a:xfrm>
        </p:grpSpPr>
        <p:sp>
          <p:nvSpPr>
            <p:cNvPr id="1109" name="Google Shape;1109;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3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1"/>
          <p:cNvSpPr/>
          <p:nvPr/>
        </p:nvSpPr>
        <p:spPr>
          <a:xfrm>
            <a:off x="88207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1"/>
          <p:cNvSpPr/>
          <p:nvPr/>
        </p:nvSpPr>
        <p:spPr>
          <a:xfrm>
            <a:off x="5245000" y="5257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31"/>
          <p:cNvGrpSpPr/>
          <p:nvPr/>
        </p:nvGrpSpPr>
        <p:grpSpPr>
          <a:xfrm rot="3488692">
            <a:off x="4816117" y="119049"/>
            <a:ext cx="1201097" cy="1656627"/>
            <a:chOff x="330281" y="38723"/>
            <a:chExt cx="1614914" cy="2227176"/>
          </a:xfrm>
        </p:grpSpPr>
        <p:sp>
          <p:nvSpPr>
            <p:cNvPr id="1117" name="Google Shape;1117;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31"/>
          <p:cNvGrpSpPr/>
          <p:nvPr/>
        </p:nvGrpSpPr>
        <p:grpSpPr>
          <a:xfrm rot="3488692">
            <a:off x="11664383" y="1111983"/>
            <a:ext cx="1201097" cy="1656627"/>
            <a:chOff x="330281" y="38723"/>
            <a:chExt cx="1614914" cy="2227176"/>
          </a:xfrm>
        </p:grpSpPr>
        <p:sp>
          <p:nvSpPr>
            <p:cNvPr id="1121" name="Google Shape;1121;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31"/>
          <p:cNvGrpSpPr/>
          <p:nvPr/>
        </p:nvGrpSpPr>
        <p:grpSpPr>
          <a:xfrm>
            <a:off x="-665724" y="5474691"/>
            <a:ext cx="4367064" cy="1537619"/>
            <a:chOff x="5142175" y="4369850"/>
            <a:chExt cx="1625700" cy="572400"/>
          </a:xfrm>
        </p:grpSpPr>
        <p:sp>
          <p:nvSpPr>
            <p:cNvPr id="1125" name="Google Shape;1125;p3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1"/>
          <p:cNvGrpSpPr/>
          <p:nvPr/>
        </p:nvGrpSpPr>
        <p:grpSpPr>
          <a:xfrm rot="295930">
            <a:off x="9636835" y="3443928"/>
            <a:ext cx="3544727" cy="7303792"/>
            <a:chOff x="6239025" y="396475"/>
            <a:chExt cx="480900" cy="990825"/>
          </a:xfrm>
        </p:grpSpPr>
        <p:sp>
          <p:nvSpPr>
            <p:cNvPr id="1131" name="Google Shape;1131;p3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45504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590089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084414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442332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853033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2007620"/>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10850348"/>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70400668"/>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6181652"/>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2024/3/22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960966"/>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2024/3/22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091696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12115232" y="3117335"/>
            <a:ext cx="205731" cy="289477"/>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35"/>
          <p:cNvGrpSpPr/>
          <p:nvPr/>
        </p:nvGrpSpPr>
        <p:grpSpPr>
          <a:xfrm rot="7179494">
            <a:off x="10274243" y="3188283"/>
            <a:ext cx="1201005" cy="165660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35"/>
          <p:cNvGrpSpPr/>
          <p:nvPr/>
        </p:nvGrpSpPr>
        <p:grpSpPr>
          <a:xfrm>
            <a:off x="1124191" y="-177931"/>
            <a:ext cx="1232287" cy="1640092"/>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3" name="Google Shape;1283;p35"/>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35"/>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5" name="Google Shape;1285;p35"/>
          <p:cNvGrpSpPr/>
          <p:nvPr/>
        </p:nvGrpSpPr>
        <p:grpSpPr>
          <a:xfrm rot="-5118020">
            <a:off x="965833" y="3453556"/>
            <a:ext cx="1201012" cy="1656648"/>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9" name="Google Shape;1289;p35"/>
          <p:cNvGrpSpPr/>
          <p:nvPr/>
        </p:nvGrpSpPr>
        <p:grpSpPr>
          <a:xfrm rot="-2241120">
            <a:off x="9175380" y="484960"/>
            <a:ext cx="223377" cy="314312"/>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35"/>
          <p:cNvGrpSpPr/>
          <p:nvPr/>
        </p:nvGrpSpPr>
        <p:grpSpPr>
          <a:xfrm rot="1583875">
            <a:off x="11416248" y="5923791"/>
            <a:ext cx="213065" cy="299803"/>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35"/>
          <p:cNvGrpSpPr/>
          <p:nvPr/>
        </p:nvGrpSpPr>
        <p:grpSpPr>
          <a:xfrm rot="4025085">
            <a:off x="935031" y="6259682"/>
            <a:ext cx="140875" cy="198223"/>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8" name="Google Shape;1298;p35"/>
          <p:cNvGrpSpPr/>
          <p:nvPr/>
        </p:nvGrpSpPr>
        <p:grpSpPr>
          <a:xfrm rot="-5243946">
            <a:off x="-112494" y="3732874"/>
            <a:ext cx="223379" cy="314309"/>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35"/>
          <p:cNvGrpSpPr/>
          <p:nvPr/>
        </p:nvGrpSpPr>
        <p:grpSpPr>
          <a:xfrm rot="-2700000">
            <a:off x="2632853" y="617964"/>
            <a:ext cx="139484" cy="196264"/>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35"/>
          <p:cNvGrpSpPr/>
          <p:nvPr/>
        </p:nvGrpSpPr>
        <p:grpSpPr>
          <a:xfrm rot="3320916">
            <a:off x="11519193" y="1527693"/>
            <a:ext cx="139487" cy="196267"/>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7" name="Google Shape;1307;p35"/>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35"/>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35"/>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35"/>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35"/>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35"/>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35"/>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5854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1431397036"/>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83716381"/>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26266718"/>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2882562"/>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8432878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7A1C5F96-475B-494E-A01C-4AE9F8E314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90676" y="504824"/>
            <a:ext cx="1343025" cy="1343025"/>
          </a:xfrm>
          <a:prstGeom prst="rect">
            <a:avLst/>
          </a:prstGeom>
        </p:spPr>
      </p:pic>
    </p:spTree>
    <p:extLst>
      <p:ext uri="{BB962C8B-B14F-4D97-AF65-F5344CB8AC3E}">
        <p14:creationId xmlns:p14="http://schemas.microsoft.com/office/powerpoint/2010/main" val="324653081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45529813"/>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027A994-EF63-4F78-85EE-86D414639FF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878"/>
            <a:fld id="{2CCDC1D9-034D-494F-808F-2EA6504B546F}" type="datetimeFigureOut">
              <a:rPr lang="zh-CN" altLang="en-US" smtClean="0">
                <a:solidFill>
                  <a:prstClr val="black">
                    <a:tint val="75000"/>
                  </a:prstClr>
                </a:solidFill>
              </a:rPr>
              <a:pPr defTabSz="913878"/>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87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878"/>
            <a:fld id="{5B52316D-4692-4B10-B03E-30ED298E005C}" type="slidenum">
              <a:rPr lang="zh-CN" altLang="en-US" smtClean="0">
                <a:solidFill>
                  <a:prstClr val="black">
                    <a:tint val="75000"/>
                  </a:prstClr>
                </a:solidFill>
              </a:rPr>
              <a:pPr defTabSz="913878"/>
              <a:t>‹#›</a:t>
            </a:fld>
            <a:endParaRPr lang="zh-CN" altLang="en-US">
              <a:solidFill>
                <a:prstClr val="black">
                  <a:tint val="75000"/>
                </a:prstClr>
              </a:solidFill>
            </a:endParaRPr>
          </a:p>
        </p:txBody>
      </p:sp>
    </p:spTree>
    <p:extLst>
      <p:ext uri="{BB962C8B-B14F-4D97-AF65-F5344CB8AC3E}">
        <p14:creationId xmlns:p14="http://schemas.microsoft.com/office/powerpoint/2010/main" val="307990894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76" r:id="rId12"/>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44219707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51637049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31286916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2024/3/22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60207361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F7383A6F-51EA-4AC2-83BD-6E1A6EE1D9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2024/3/22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991399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svg"/><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sv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34.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9.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audio" Target="../media/audio4.wav"/><Relationship Id="rId7" Type="http://schemas.openxmlformats.org/officeDocument/2006/relationships/image" Target="../media/image51.png"/><Relationship Id="rId12"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33.png"/><Relationship Id="rId11" Type="http://schemas.openxmlformats.org/officeDocument/2006/relationships/image" Target="../media/image55.png"/><Relationship Id="rId5" Type="http://schemas.openxmlformats.org/officeDocument/2006/relationships/image" Target="../media/image50.svg"/><Relationship Id="rId10" Type="http://schemas.openxmlformats.org/officeDocument/2006/relationships/image" Target="../media/image54.svg"/><Relationship Id="rId4" Type="http://schemas.openxmlformats.org/officeDocument/2006/relationships/image" Target="../media/image49.png"/><Relationship Id="rId9" Type="http://schemas.openxmlformats.org/officeDocument/2006/relationships/image" Target="../media/image53.png"/><Relationship Id="rId14" Type="http://schemas.openxmlformats.org/officeDocument/2006/relationships/image" Target="../media/image57.sv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audio" Target="../media/audio4.wav"/><Relationship Id="rId7" Type="http://schemas.openxmlformats.org/officeDocument/2006/relationships/image" Target="../media/image51.png"/><Relationship Id="rId12" Type="http://schemas.openxmlformats.org/officeDocument/2006/relationships/image" Target="../media/image57.sv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3.png"/><Relationship Id="rId11" Type="http://schemas.openxmlformats.org/officeDocument/2006/relationships/image" Target="../media/image56.png"/><Relationship Id="rId5" Type="http://schemas.openxmlformats.org/officeDocument/2006/relationships/image" Target="../media/image50.svg"/><Relationship Id="rId10" Type="http://schemas.openxmlformats.org/officeDocument/2006/relationships/image" Target="../media/image54.svg"/><Relationship Id="rId4" Type="http://schemas.openxmlformats.org/officeDocument/2006/relationships/image" Target="../media/image49.png"/><Relationship Id="rId9" Type="http://schemas.openxmlformats.org/officeDocument/2006/relationships/image" Target="../media/image53.pn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audio" Target="../media/audio4.wav"/><Relationship Id="rId7" Type="http://schemas.openxmlformats.org/officeDocument/2006/relationships/image" Target="../media/image51.png"/><Relationship Id="rId12" Type="http://schemas.openxmlformats.org/officeDocument/2006/relationships/image" Target="../media/image57.sv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3.png"/><Relationship Id="rId11" Type="http://schemas.openxmlformats.org/officeDocument/2006/relationships/image" Target="../media/image56.png"/><Relationship Id="rId5" Type="http://schemas.openxmlformats.org/officeDocument/2006/relationships/image" Target="../media/image50.svg"/><Relationship Id="rId10" Type="http://schemas.openxmlformats.org/officeDocument/2006/relationships/image" Target="../media/image54.svg"/><Relationship Id="rId4" Type="http://schemas.openxmlformats.org/officeDocument/2006/relationships/image" Target="../media/image49.png"/><Relationship Id="rId9" Type="http://schemas.openxmlformats.org/officeDocument/2006/relationships/image" Target="../media/image53.png"/><Relationship Id="rId1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audio" Target="../media/audio4.wav"/><Relationship Id="rId7" Type="http://schemas.openxmlformats.org/officeDocument/2006/relationships/image" Target="../media/image51.png"/><Relationship Id="rId12" Type="http://schemas.openxmlformats.org/officeDocument/2006/relationships/image" Target="../media/image57.sv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33.png"/><Relationship Id="rId11" Type="http://schemas.openxmlformats.org/officeDocument/2006/relationships/image" Target="../media/image56.png"/><Relationship Id="rId5" Type="http://schemas.openxmlformats.org/officeDocument/2006/relationships/image" Target="../media/image50.svg"/><Relationship Id="rId10" Type="http://schemas.openxmlformats.org/officeDocument/2006/relationships/image" Target="../media/image54.svg"/><Relationship Id="rId4" Type="http://schemas.openxmlformats.org/officeDocument/2006/relationships/image" Target="../media/image49.png"/><Relationship Id="rId9" Type="http://schemas.openxmlformats.org/officeDocument/2006/relationships/image" Target="../media/image53.pn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2.gif"/></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png"/><Relationship Id="rId3" Type="http://schemas.openxmlformats.org/officeDocument/2006/relationships/slideLayout" Target="../slideLayouts/slideLayout2.xml"/><Relationship Id="rId7" Type="http://schemas.openxmlformats.org/officeDocument/2006/relationships/image" Target="../media/image64.gif"/><Relationship Id="rId12" Type="http://schemas.openxmlformats.org/officeDocument/2006/relationships/image" Target="../media/image6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66.gif"/><Relationship Id="rId4" Type="http://schemas.openxmlformats.org/officeDocument/2006/relationships/notesSlide" Target="../notesSlides/notesSlide14.xml"/><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gif"/></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40.png"/><Relationship Id="rId11" Type="http://schemas.openxmlformats.org/officeDocument/2006/relationships/image" Target="../media/image35.gif"/><Relationship Id="rId5" Type="http://schemas.openxmlformats.org/officeDocument/2006/relationships/slide" Target="slide5.xml"/><Relationship Id="rId10" Type="http://schemas.openxmlformats.org/officeDocument/2006/relationships/image" Target="../media/image42.gif"/><Relationship Id="rId4" Type="http://schemas.openxmlformats.org/officeDocument/2006/relationships/image" Target="../media/image39.png"/><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57.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68.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9.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4.gif"/><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1200" y="685800"/>
            <a:ext cx="11176000" cy="584024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61871" y="888259"/>
            <a:ext cx="10518929" cy="549310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55173" flipH="1">
            <a:off x="10390693" y="477025"/>
            <a:ext cx="1076608" cy="1257185"/>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1374" y="1877517"/>
            <a:ext cx="650941" cy="81739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531" y="5211455"/>
            <a:ext cx="1447867" cy="1702416"/>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614220" y="5222150"/>
            <a:ext cx="1376437" cy="1461467"/>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611923" y="1945407"/>
            <a:ext cx="1534611" cy="842641"/>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926260" flipV="1">
            <a:off x="10672938" y="1158342"/>
            <a:ext cx="1258999" cy="1046113"/>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841029">
            <a:off x="542248" y="596064"/>
            <a:ext cx="635017" cy="60846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55759">
            <a:off x="3840110" y="6131002"/>
            <a:ext cx="513333" cy="491867"/>
          </a:xfrm>
          <a:prstGeom prst="rect">
            <a:avLst/>
          </a:prstGeom>
        </p:spPr>
      </p:pic>
      <p:sp>
        <p:nvSpPr>
          <p:cNvPr id="4" name="TextBox 3">
            <a:extLst>
              <a:ext uri="{FF2B5EF4-FFF2-40B4-BE49-F238E27FC236}">
                <a16:creationId xmlns:a16="http://schemas.microsoft.com/office/drawing/2014/main" id="{90A6F648-3364-425F-A2B1-AB083C91B506}"/>
              </a:ext>
            </a:extLst>
          </p:cNvPr>
          <p:cNvSpPr txBox="1"/>
          <p:nvPr/>
        </p:nvSpPr>
        <p:spPr>
          <a:xfrm>
            <a:off x="304801" y="444585"/>
            <a:ext cx="12191999" cy="512961"/>
          </a:xfrm>
          <a:prstGeom prst="rect">
            <a:avLst/>
          </a:prstGeom>
          <a:noFill/>
        </p:spPr>
        <p:txBody>
          <a:bodyPr wrap="square" rtlCol="0">
            <a:prstTxWarp prst="textArch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933" b="1" dirty="0">
                <a:ln/>
                <a:solidFill>
                  <a:srgbClr val="0033CC"/>
                </a:solidFill>
                <a:latin typeface="Times New Roman" panose="02020603050405020304" pitchFamily="18" charset="0"/>
                <a:cs typeface="Times New Roman" panose="02020603050405020304" pitchFamily="18" charset="0"/>
              </a:rPr>
              <a:t>TR</a:t>
            </a:r>
            <a:r>
              <a:rPr lang="vi-VN" sz="2933" b="1" dirty="0">
                <a:ln/>
                <a:solidFill>
                  <a:srgbClr val="0033CC"/>
                </a:solidFill>
                <a:latin typeface="Times New Roman" panose="02020603050405020304" pitchFamily="18" charset="0"/>
                <a:cs typeface="Times New Roman" panose="02020603050405020304" pitchFamily="18" charset="0"/>
              </a:rPr>
              <a:t>Ư</a:t>
            </a:r>
            <a:r>
              <a:rPr lang="en-US" sz="2933" b="1" dirty="0">
                <a:ln/>
                <a:solidFill>
                  <a:srgbClr val="0033CC"/>
                </a:solidFill>
                <a:latin typeface="Times New Roman" panose="02020603050405020304" pitchFamily="18" charset="0"/>
                <a:cs typeface="Times New Roman" panose="02020603050405020304" pitchFamily="18" charset="0"/>
              </a:rPr>
              <a:t>ỜNG TIỂU HỌC ĐẠI QUANG</a:t>
            </a:r>
          </a:p>
        </p:txBody>
      </p:sp>
      <p:sp>
        <p:nvSpPr>
          <p:cNvPr id="17" name="WordArt 9">
            <a:extLst>
              <a:ext uri="{FF2B5EF4-FFF2-40B4-BE49-F238E27FC236}">
                <a16:creationId xmlns:a16="http://schemas.microsoft.com/office/drawing/2014/main" id="{FC3BEC85-EB0A-4593-B5E7-1BDD32F7756E}"/>
              </a:ext>
            </a:extLst>
          </p:cNvPr>
          <p:cNvSpPr>
            <a:spLocks noChangeArrowheads="1" noChangeShapeType="1" noTextEdit="1"/>
          </p:cNvSpPr>
          <p:nvPr/>
        </p:nvSpPr>
        <p:spPr bwMode="auto">
          <a:xfrm>
            <a:off x="1994618" y="3264539"/>
            <a:ext cx="8266942" cy="971530"/>
          </a:xfrm>
          <a:prstGeom prst="rect">
            <a:avLst/>
          </a:prstGeom>
          <a:scene3d>
            <a:camera prst="obliqueTopLeft"/>
            <a:lightRig rig="threePt" dir="t"/>
          </a:scene3d>
        </p:spPr>
        <p:txBody>
          <a:bodyPr wrap="none" numCol="1" fromWordArt="1">
            <a:prstTxWarp prst="textPlain">
              <a:avLst>
                <a:gd name="adj" fmla="val 49880"/>
              </a:avLst>
            </a:prstTxWarp>
            <a:scene3d>
              <a:camera prst="legacyObliqueTopLeft"/>
              <a:lightRig rig="legacyFlat3" dir="t"/>
            </a:scene3d>
            <a:sp3d extrusionH="430200" prstMaterial="legacyMatte">
              <a:extrusionClr>
                <a:srgbClr val="FFFF00"/>
              </a:extrusionClr>
              <a:contourClr>
                <a:srgbClr val="FF0000"/>
              </a:contourClr>
            </a:sp3d>
          </a:bodyPr>
          <a:lstStyle>
            <a:defPPr>
              <a:defRPr lang="en-US"/>
            </a:defPPr>
            <a:lvl1pPr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4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4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4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4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4000" b="1" kern="1200">
                <a:solidFill>
                  <a:schemeClr val="tx1"/>
                </a:solidFill>
                <a:latin typeface="Times New Roman" panose="02020603050405020304" pitchFamily="18" charset="0"/>
                <a:ea typeface="+mn-ea"/>
                <a:cs typeface="+mn-cs"/>
              </a:defRPr>
            </a:lvl9pPr>
          </a:lstStyle>
          <a:p>
            <a:pPr algn="ctr"/>
            <a:r>
              <a:rPr lang="vi-VN" sz="1867" kern="10" dirty="0">
                <a:ln w="9525">
                  <a:round/>
                  <a:headEnd/>
                  <a:tailEnd/>
                </a:ln>
                <a:solidFill>
                  <a:srgbClr val="FF0000"/>
                </a:solidFill>
                <a:cs typeface="Times New Roman" panose="02020603050405020304" pitchFamily="18" charset="0"/>
              </a:rPr>
              <a:t>Môn :</a:t>
            </a:r>
            <a:r>
              <a:rPr lang="en-US" sz="1867" kern="10" dirty="0">
                <a:ln w="9525">
                  <a:round/>
                  <a:headEnd/>
                  <a:tailEnd/>
                </a:ln>
                <a:solidFill>
                  <a:srgbClr val="FF0000"/>
                </a:solidFill>
                <a:cs typeface="Times New Roman" panose="02020603050405020304" pitchFamily="18" charset="0"/>
              </a:rPr>
              <a:t> TOÁN</a:t>
            </a:r>
            <a:r>
              <a:rPr lang="vi-VN" sz="1867" kern="10" dirty="0">
                <a:ln w="9525">
                  <a:round/>
                  <a:headEnd/>
                  <a:tailEnd/>
                </a:ln>
                <a:solidFill>
                  <a:srgbClr val="FF0000"/>
                </a:solidFill>
                <a:cs typeface="Times New Roman" panose="02020603050405020304" pitchFamily="18" charset="0"/>
              </a:rPr>
              <a:t>– Lớp </a:t>
            </a:r>
            <a:r>
              <a:rPr lang="en-US" sz="1867" kern="10" dirty="0">
                <a:ln w="9525">
                  <a:round/>
                  <a:headEnd/>
                  <a:tailEnd/>
                </a:ln>
                <a:solidFill>
                  <a:srgbClr val="FF0000"/>
                </a:solidFill>
                <a:cs typeface="Times New Roman" panose="02020603050405020304" pitchFamily="18" charset="0"/>
              </a:rPr>
              <a:t>3</a:t>
            </a:r>
            <a:endParaRPr lang="vi-VN" sz="1867" kern="10" dirty="0">
              <a:ln w="9525">
                <a:round/>
                <a:headEnd/>
                <a:tailEnd/>
              </a:ln>
              <a:solidFill>
                <a:srgbClr val="FF0000"/>
              </a:solidFill>
              <a:cs typeface="Times New Roman" panose="02020603050405020304" pitchFamily="18" charset="0"/>
            </a:endParaRPr>
          </a:p>
        </p:txBody>
      </p:sp>
      <p:sp>
        <p:nvSpPr>
          <p:cNvPr id="20" name="Rectangle 19">
            <a:extLst>
              <a:ext uri="{FF2B5EF4-FFF2-40B4-BE49-F238E27FC236}">
                <a16:creationId xmlns:a16="http://schemas.microsoft.com/office/drawing/2014/main" id="{6A71131E-D153-422C-AFC8-79F5798C2476}"/>
              </a:ext>
            </a:extLst>
          </p:cNvPr>
          <p:cNvSpPr/>
          <p:nvPr/>
        </p:nvSpPr>
        <p:spPr>
          <a:xfrm>
            <a:off x="-49048" y="2215242"/>
            <a:ext cx="12452394" cy="1071700"/>
          </a:xfrm>
          <a:prstGeom prst="rect">
            <a:avLst/>
          </a:prstGeom>
          <a:effectLst/>
        </p:spPr>
        <p:txBody>
          <a:bodyPr wrap="square">
            <a:prstTxWarp prst="textArch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defTabSz="968398">
              <a:defRPr/>
            </a:pPr>
            <a:r>
              <a:rPr lang="en-US" sz="3600" b="1" dirty="0">
                <a:ln/>
                <a:solidFill>
                  <a:srgbClr val="0000FF"/>
                </a:solidFill>
                <a:latin typeface="Times New Roman" pitchFamily="18" charset="0"/>
              </a:rPr>
              <a:t>CHÀO MỪNG QUÝ THẦY CÔ</a:t>
            </a:r>
          </a:p>
          <a:p>
            <a:pPr algn="ctr" defTabSz="968398">
              <a:defRPr/>
            </a:pPr>
            <a:r>
              <a:rPr lang="en-US" sz="3600" b="1" dirty="0">
                <a:ln/>
                <a:solidFill>
                  <a:srgbClr val="0000FF"/>
                </a:solidFill>
                <a:latin typeface="Times New Roman" pitchFamily="18" charset="0"/>
              </a:rPr>
              <a:t>VỀ DỰ GIỜ THĂM LỚP 3A</a:t>
            </a:r>
          </a:p>
        </p:txBody>
      </p:sp>
      <p:sp>
        <p:nvSpPr>
          <p:cNvPr id="21" name="WordArt 20">
            <a:extLst>
              <a:ext uri="{FF2B5EF4-FFF2-40B4-BE49-F238E27FC236}">
                <a16:creationId xmlns:a16="http://schemas.microsoft.com/office/drawing/2014/main" id="{2E826A27-5DCB-40CE-92A5-32927FBFFB46}"/>
              </a:ext>
            </a:extLst>
          </p:cNvPr>
          <p:cNvSpPr>
            <a:spLocks noChangeArrowheads="1" noChangeShapeType="1" noTextEdit="1"/>
          </p:cNvSpPr>
          <p:nvPr/>
        </p:nvSpPr>
        <p:spPr bwMode="auto">
          <a:xfrm>
            <a:off x="3329498" y="5557975"/>
            <a:ext cx="5800943" cy="1138145"/>
          </a:xfrm>
          <a:prstGeom prst="rect">
            <a:avLst/>
          </a:prstGeom>
        </p:spPr>
        <p:txBody>
          <a:bodyPr wrap="none" fromWordArt="1">
            <a:prstTxWarp prst="textFadeUp">
              <a:avLst>
                <a:gd name="adj" fmla="val 0"/>
              </a:avLst>
            </a:prstTxWarp>
          </a:bodyPr>
          <a:lstStyle/>
          <a:p>
            <a:r>
              <a:rPr lang="en-US" sz="2400" b="1" kern="10" dirty="0" err="1">
                <a:ln w="12700">
                  <a:solidFill>
                    <a:schemeClr val="folHlink"/>
                  </a:solidFill>
                  <a:round/>
                  <a:headEnd/>
                  <a:tailEnd/>
                </a:ln>
                <a:solidFill>
                  <a:srgbClr val="0000FF"/>
                </a:solidFill>
                <a:latin typeface="Times New Roman"/>
                <a:cs typeface="Times New Roman"/>
              </a:rPr>
              <a:t>Giáo</a:t>
            </a:r>
            <a:r>
              <a:rPr lang="en-US" sz="2400" b="1" kern="10" dirty="0">
                <a:ln w="12700">
                  <a:solidFill>
                    <a:schemeClr val="folHlink"/>
                  </a:solidFill>
                  <a:round/>
                  <a:headEnd/>
                  <a:tailEnd/>
                </a:ln>
                <a:solidFill>
                  <a:srgbClr val="0000FF"/>
                </a:solidFill>
                <a:latin typeface="Times New Roman"/>
                <a:cs typeface="Times New Roman"/>
              </a:rPr>
              <a:t> </a:t>
            </a:r>
            <a:r>
              <a:rPr lang="en-US" sz="2400" b="1" kern="10" dirty="0" err="1">
                <a:ln w="12700">
                  <a:solidFill>
                    <a:schemeClr val="folHlink"/>
                  </a:solidFill>
                  <a:round/>
                  <a:headEnd/>
                  <a:tailEnd/>
                </a:ln>
                <a:solidFill>
                  <a:srgbClr val="0000FF"/>
                </a:solidFill>
                <a:latin typeface="Times New Roman"/>
                <a:cs typeface="Times New Roman"/>
              </a:rPr>
              <a:t>viên</a:t>
            </a:r>
            <a:r>
              <a:rPr lang="en-US" sz="2400" b="1" kern="10" dirty="0">
                <a:ln w="12700">
                  <a:solidFill>
                    <a:schemeClr val="folHlink"/>
                  </a:solidFill>
                  <a:round/>
                  <a:headEnd/>
                  <a:tailEnd/>
                </a:ln>
                <a:solidFill>
                  <a:srgbClr val="0000FF"/>
                </a:solidFill>
                <a:latin typeface="Times New Roman"/>
                <a:cs typeface="Times New Roman"/>
              </a:rPr>
              <a:t>: </a:t>
            </a:r>
            <a:r>
              <a:rPr lang="en-US" sz="2400" b="1" kern="10" dirty="0" err="1">
                <a:ln w="12700">
                  <a:solidFill>
                    <a:schemeClr val="folHlink"/>
                  </a:solidFill>
                  <a:round/>
                  <a:headEnd/>
                  <a:tailEnd/>
                </a:ln>
                <a:solidFill>
                  <a:srgbClr val="0000FF"/>
                </a:solidFill>
                <a:latin typeface="Times New Roman"/>
                <a:cs typeface="Times New Roman"/>
              </a:rPr>
              <a:t>Nguyễn</a:t>
            </a:r>
            <a:r>
              <a:rPr lang="en-US" sz="2400" b="1" kern="10" dirty="0">
                <a:ln w="12700">
                  <a:solidFill>
                    <a:schemeClr val="folHlink"/>
                  </a:solidFill>
                  <a:round/>
                  <a:headEnd/>
                  <a:tailEnd/>
                </a:ln>
                <a:solidFill>
                  <a:srgbClr val="0000FF"/>
                </a:solidFill>
                <a:latin typeface="Times New Roman"/>
                <a:cs typeface="Times New Roman"/>
              </a:rPr>
              <a:t> </a:t>
            </a:r>
            <a:r>
              <a:rPr lang="en-US" sz="2400" b="1" kern="10" dirty="0" err="1">
                <a:ln w="12700">
                  <a:solidFill>
                    <a:schemeClr val="folHlink"/>
                  </a:solidFill>
                  <a:round/>
                  <a:headEnd/>
                  <a:tailEnd/>
                </a:ln>
                <a:solidFill>
                  <a:srgbClr val="0000FF"/>
                </a:solidFill>
                <a:latin typeface="Times New Roman"/>
                <a:cs typeface="Times New Roman"/>
              </a:rPr>
              <a:t>Thị</a:t>
            </a:r>
            <a:r>
              <a:rPr lang="en-US" sz="2400" b="1" kern="10" dirty="0">
                <a:ln w="12700">
                  <a:solidFill>
                    <a:schemeClr val="folHlink"/>
                  </a:solidFill>
                  <a:round/>
                  <a:headEnd/>
                  <a:tailEnd/>
                </a:ln>
                <a:solidFill>
                  <a:srgbClr val="0000FF"/>
                </a:solidFill>
                <a:latin typeface="Times New Roman"/>
                <a:cs typeface="Times New Roman"/>
              </a:rPr>
              <a:t> Thu </a:t>
            </a:r>
            <a:r>
              <a:rPr lang="en-US" sz="2400" b="1" kern="10" dirty="0" err="1">
                <a:ln w="12700">
                  <a:solidFill>
                    <a:schemeClr val="folHlink"/>
                  </a:solidFill>
                  <a:round/>
                  <a:headEnd/>
                  <a:tailEnd/>
                </a:ln>
                <a:solidFill>
                  <a:srgbClr val="0000FF"/>
                </a:solidFill>
                <a:latin typeface="Times New Roman"/>
                <a:cs typeface="Times New Roman"/>
              </a:rPr>
              <a:t>Hà</a:t>
            </a:r>
            <a:endParaRPr lang="en-US" sz="2400" b="1" kern="10" dirty="0">
              <a:ln w="12700">
                <a:solidFill>
                  <a:schemeClr val="folHlink"/>
                </a:solidFill>
                <a:round/>
                <a:headEnd/>
                <a:tailEnd/>
              </a:ln>
              <a:solidFill>
                <a:srgbClr val="0000FF"/>
              </a:solidFill>
              <a:latin typeface="Times New Roman"/>
              <a:cs typeface="Times New Roman"/>
            </a:endParaRPr>
          </a:p>
          <a:p>
            <a:pPr algn="ctr"/>
            <a:r>
              <a:rPr lang="en-US" sz="2400" b="1" kern="10" dirty="0">
                <a:ln w="12700">
                  <a:solidFill>
                    <a:schemeClr val="folHlink"/>
                  </a:solidFill>
                  <a:round/>
                  <a:headEnd/>
                  <a:tailEnd/>
                </a:ln>
                <a:solidFill>
                  <a:srgbClr val="0000FF"/>
                </a:solidFill>
                <a:latin typeface="Times New Roman"/>
                <a:cs typeface="Times New Roman"/>
              </a:rPr>
              <a:t>   </a:t>
            </a:r>
          </a:p>
        </p:txBody>
      </p:sp>
      <p:pic>
        <p:nvPicPr>
          <p:cNvPr id="22" name="Picture 5">
            <a:extLst>
              <a:ext uri="{FF2B5EF4-FFF2-40B4-BE49-F238E27FC236}">
                <a16:creationId xmlns:a16="http://schemas.microsoft.com/office/drawing/2014/main" id="{50100380-0BFA-4DD1-B807-142FA40479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149217" flipH="1">
            <a:off x="1209842" y="342819"/>
            <a:ext cx="1076608" cy="1257185"/>
          </a:xfrm>
          <a:prstGeom prst="rect">
            <a:avLst/>
          </a:prstGeom>
        </p:spPr>
      </p:pic>
      <p:pic>
        <p:nvPicPr>
          <p:cNvPr id="23" name="Picture 12">
            <a:extLst>
              <a:ext uri="{FF2B5EF4-FFF2-40B4-BE49-F238E27FC236}">
                <a16:creationId xmlns:a16="http://schemas.microsoft.com/office/drawing/2014/main" id="{F9425E05-12F8-427A-84A6-2F08D45F167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981402">
            <a:off x="9652866" y="1050752"/>
            <a:ext cx="594471" cy="594471"/>
          </a:xfrm>
          <a:prstGeom prst="rect">
            <a:avLst/>
          </a:prstGeom>
        </p:spPr>
      </p:pic>
      <p:pic>
        <p:nvPicPr>
          <p:cNvPr id="24" name="Picture 12">
            <a:extLst>
              <a:ext uri="{FF2B5EF4-FFF2-40B4-BE49-F238E27FC236}">
                <a16:creationId xmlns:a16="http://schemas.microsoft.com/office/drawing/2014/main" id="{964ED14C-E809-4D9B-9C2C-30DECAA36A6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981402">
            <a:off x="2296955" y="1396734"/>
            <a:ext cx="594471" cy="594471"/>
          </a:xfrm>
          <a:prstGeom prst="rect">
            <a:avLst/>
          </a:prstGeom>
        </p:spPr>
      </p:pic>
      <p:pic>
        <p:nvPicPr>
          <p:cNvPr id="25" name="Picture 12">
            <a:extLst>
              <a:ext uri="{FF2B5EF4-FFF2-40B4-BE49-F238E27FC236}">
                <a16:creationId xmlns:a16="http://schemas.microsoft.com/office/drawing/2014/main" id="{12ED913B-B4BF-4AF0-92EC-A8A05A50154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981402">
            <a:off x="5295569" y="2439315"/>
            <a:ext cx="594471" cy="594471"/>
          </a:xfrm>
          <a:prstGeom prst="rect">
            <a:avLst/>
          </a:prstGeom>
        </p:spPr>
      </p:pic>
      <p:pic>
        <p:nvPicPr>
          <p:cNvPr id="26" name="Picture 12">
            <a:extLst>
              <a:ext uri="{FF2B5EF4-FFF2-40B4-BE49-F238E27FC236}">
                <a16:creationId xmlns:a16="http://schemas.microsoft.com/office/drawing/2014/main" id="{C758A608-8249-4099-80C4-99A09752205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981402">
            <a:off x="9022081" y="2588507"/>
            <a:ext cx="594471" cy="594471"/>
          </a:xfrm>
          <a:prstGeom prst="rect">
            <a:avLst/>
          </a:prstGeom>
        </p:spPr>
      </p:pic>
      <p:pic>
        <p:nvPicPr>
          <p:cNvPr id="27" name="Picture 11">
            <a:extLst>
              <a:ext uri="{FF2B5EF4-FFF2-40B4-BE49-F238E27FC236}">
                <a16:creationId xmlns:a16="http://schemas.microsoft.com/office/drawing/2014/main" id="{2D08A58D-234A-4B74-94FA-76AA45C8076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3947086">
            <a:off x="9995409" y="4635834"/>
            <a:ext cx="483681" cy="483681"/>
          </a:xfrm>
          <a:prstGeom prst="rect">
            <a:avLst/>
          </a:prstGeom>
        </p:spPr>
      </p:pic>
      <p:pic>
        <p:nvPicPr>
          <p:cNvPr id="28" name="Picture 11">
            <a:extLst>
              <a:ext uri="{FF2B5EF4-FFF2-40B4-BE49-F238E27FC236}">
                <a16:creationId xmlns:a16="http://schemas.microsoft.com/office/drawing/2014/main" id="{6A2473EE-21C3-4ACC-885A-6B109F081C0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3947086">
            <a:off x="1938086" y="5579556"/>
            <a:ext cx="483681" cy="483681"/>
          </a:xfrm>
          <a:prstGeom prst="rect">
            <a:avLst/>
          </a:prstGeom>
        </p:spPr>
      </p:pic>
      <p:pic>
        <p:nvPicPr>
          <p:cNvPr id="29" name="Picture 11">
            <a:extLst>
              <a:ext uri="{FF2B5EF4-FFF2-40B4-BE49-F238E27FC236}">
                <a16:creationId xmlns:a16="http://schemas.microsoft.com/office/drawing/2014/main" id="{56CF0FB8-BE91-4628-95B9-9034FA12209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3947086">
            <a:off x="9995409" y="270602"/>
            <a:ext cx="483681" cy="483681"/>
          </a:xfrm>
          <a:prstGeom prst="rect">
            <a:avLst/>
          </a:prstGeom>
        </p:spPr>
      </p:pic>
      <p:pic>
        <p:nvPicPr>
          <p:cNvPr id="30" name="Picture 11">
            <a:extLst>
              <a:ext uri="{FF2B5EF4-FFF2-40B4-BE49-F238E27FC236}">
                <a16:creationId xmlns:a16="http://schemas.microsoft.com/office/drawing/2014/main" id="{47867082-A51D-45AD-834D-3E2B76A644D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3947086">
            <a:off x="339906" y="3644368"/>
            <a:ext cx="483681" cy="483681"/>
          </a:xfrm>
          <a:prstGeom prst="rect">
            <a:avLst/>
          </a:prstGeom>
        </p:spPr>
      </p:pic>
      <p:sp>
        <p:nvSpPr>
          <p:cNvPr id="31" name="Rectangle 30">
            <a:extLst>
              <a:ext uri="{FF2B5EF4-FFF2-40B4-BE49-F238E27FC236}">
                <a16:creationId xmlns:a16="http://schemas.microsoft.com/office/drawing/2014/main" id="{F821C86A-9548-4092-9AF0-1A585EDA1EA5}"/>
              </a:ext>
            </a:extLst>
          </p:cNvPr>
          <p:cNvSpPr/>
          <p:nvPr/>
        </p:nvSpPr>
        <p:spPr>
          <a:xfrm>
            <a:off x="-1818969" y="0"/>
            <a:ext cx="1514167" cy="16813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Cambria" panose="02040503050406030204" pitchFamily="18" charset="0"/>
              <a:ea typeface="Cambria" panose="02040503050406030204" pitchFamily="18" charset="0"/>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5">
            <a:extLst>
              <a:ext uri="{28A0092B-C50C-407E-A947-70E740481C1C}">
                <a14:useLocalDpi xmlns:a14="http://schemas.microsoft.com/office/drawing/2010/main" val="0"/>
              </a:ext>
            </a:extLst>
          </a:blip>
          <a:srcRect l="41360" t="-2049" r="41780" b="53677"/>
          <a:stretch/>
        </p:blipFill>
        <p:spPr>
          <a:xfrm>
            <a:off x="9536422" y="2853276"/>
            <a:ext cx="2244993" cy="3622955"/>
          </a:xfrm>
          <a:prstGeom prst="rect">
            <a:avLst/>
          </a:prstGeom>
        </p:spPr>
      </p:pic>
      <p:sp>
        <p:nvSpPr>
          <p:cNvPr id="7" name="Oval 6">
            <a:extLst>
              <a:ext uri="{FF2B5EF4-FFF2-40B4-BE49-F238E27FC236}">
                <a16:creationId xmlns:a16="http://schemas.microsoft.com/office/drawing/2014/main" id="{F4F24D3E-E0DE-40E7-A84F-D32A736E3E3C}"/>
              </a:ext>
            </a:extLst>
          </p:cNvPr>
          <p:cNvSpPr/>
          <p:nvPr/>
        </p:nvSpPr>
        <p:spPr>
          <a:xfrm>
            <a:off x="410483" y="725261"/>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a:solidFill>
                  <a:srgbClr val="F0F1DF"/>
                </a:solidFill>
                <a:latin typeface="Cambria" panose="02040503050406030204" pitchFamily="18" charset="0"/>
                <a:ea typeface="Cambria" panose="02040503050406030204" pitchFamily="18" charset="0"/>
                <a:sym typeface="Arial"/>
              </a:rPr>
              <a:t>1</a:t>
            </a:r>
          </a:p>
        </p:txBody>
      </p:sp>
      <p:sp>
        <p:nvSpPr>
          <p:cNvPr id="8" name="TextBox 7">
            <a:extLst>
              <a:ext uri="{FF2B5EF4-FFF2-40B4-BE49-F238E27FC236}">
                <a16:creationId xmlns:a16="http://schemas.microsoft.com/office/drawing/2014/main" id="{433BE5C8-6908-43E0-BF86-4BAD2D0C6787}"/>
              </a:ext>
            </a:extLst>
          </p:cNvPr>
          <p:cNvSpPr txBox="1"/>
          <p:nvPr/>
        </p:nvSpPr>
        <p:spPr>
          <a:xfrm>
            <a:off x="933450" y="687196"/>
            <a:ext cx="10896600" cy="666786"/>
          </a:xfrm>
          <a:prstGeom prst="rect">
            <a:avLst/>
          </a:prstGeom>
          <a:noFill/>
        </p:spPr>
        <p:txBody>
          <a:bodyPr wrap="square" rtlCol="0">
            <a:spAutoFit/>
          </a:bodyPr>
          <a:lstStyle/>
          <a:p>
            <a:pPr defTabSz="1219170">
              <a:buClr>
                <a:srgbClr val="000000"/>
              </a:buClr>
            </a:pPr>
            <a:r>
              <a:rPr lang="vi-VN" sz="3733" b="1" kern="0" dirty="0">
                <a:solidFill>
                  <a:srgbClr val="000000"/>
                </a:solidFill>
                <a:latin typeface="Cambria" panose="02040503050406030204" pitchFamily="18" charset="0"/>
                <a:ea typeface="Cambria" panose="02040503050406030204" pitchFamily="18" charset="0"/>
                <a:cs typeface="Arial"/>
                <a:sym typeface="Arial"/>
              </a:rPr>
              <a:t>Số nào dưới đây có chữ số hàng chục nghìn là 1?</a:t>
            </a:r>
            <a:endParaRPr lang="en-US" sz="37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AEC78CC8-F04B-45F0-928F-4C6B122659AA}"/>
              </a:ext>
            </a:extLst>
          </p:cNvPr>
          <p:cNvSpPr txBox="1"/>
          <p:nvPr/>
        </p:nvSpPr>
        <p:spPr>
          <a:xfrm>
            <a:off x="628649" y="1952625"/>
            <a:ext cx="11344275" cy="1323439"/>
          </a:xfrm>
          <a:prstGeom prst="rect">
            <a:avLst/>
          </a:prstGeom>
          <a:noFill/>
        </p:spPr>
        <p:txBody>
          <a:bodyPr wrap="square" rtlCol="0">
            <a:spAutoFit/>
          </a:bodyPr>
          <a:lstStyle/>
          <a:p>
            <a:pPr algn="just"/>
            <a:r>
              <a:rPr lang="pt-BR" sz="4000" b="1" i="0" dirty="0">
                <a:solidFill>
                  <a:srgbClr val="000000"/>
                </a:solidFill>
                <a:effectLst/>
                <a:latin typeface="Cambria" panose="02040503050406030204" pitchFamily="18" charset="0"/>
                <a:ea typeface="Cambria" panose="02040503050406030204" pitchFamily="18" charset="0"/>
              </a:rPr>
              <a:t>A) 1 000         B) 100 000       C) 100       D) 10 000</a:t>
            </a:r>
          </a:p>
          <a:p>
            <a:endParaRPr lang="en-US" sz="4000" b="1"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713968A0-9515-46AA-9D8C-F725E825B0F3}"/>
              </a:ext>
            </a:extLst>
          </p:cNvPr>
          <p:cNvSpPr/>
          <p:nvPr/>
        </p:nvSpPr>
        <p:spPr>
          <a:xfrm>
            <a:off x="9124950" y="1971675"/>
            <a:ext cx="904875" cy="800100"/>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8AB0FE-5DD0-4D87-A0CB-26C5E09C5B7E}"/>
              </a:ext>
            </a:extLst>
          </p:cNvPr>
          <p:cNvSpPr/>
          <p:nvPr/>
        </p:nvSpPr>
        <p:spPr>
          <a:xfrm>
            <a:off x="-1791669" y="405339"/>
            <a:ext cx="1514167" cy="16813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019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0F1DF"/>
              </a:solidFill>
              <a:effectLst/>
              <a:uLnTx/>
              <a:uFillTx/>
              <a:latin typeface="Cambria" panose="02040503050406030204" pitchFamily="18" charset="0"/>
              <a:ea typeface="Cambria" panose="02040503050406030204" pitchFamily="18" charset="0"/>
              <a:cs typeface="+mn-cs"/>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4">
            <a:extLst>
              <a:ext uri="{28A0092B-C50C-407E-A947-70E740481C1C}">
                <a14:useLocalDpi xmlns:a14="http://schemas.microsoft.com/office/drawing/2010/main" val="0"/>
              </a:ext>
            </a:extLst>
          </a:blip>
          <a:srcRect l="41360" t="-2049" r="41780" b="53677"/>
          <a:stretch/>
        </p:blipFill>
        <p:spPr>
          <a:xfrm>
            <a:off x="9536422" y="2853276"/>
            <a:ext cx="2244993" cy="3622955"/>
          </a:xfrm>
          <a:prstGeom prst="rect">
            <a:avLst/>
          </a:prstGeom>
        </p:spPr>
      </p:pic>
      <p:sp>
        <p:nvSpPr>
          <p:cNvPr id="7" name="Oval 6">
            <a:extLst>
              <a:ext uri="{FF2B5EF4-FFF2-40B4-BE49-F238E27FC236}">
                <a16:creationId xmlns:a16="http://schemas.microsoft.com/office/drawing/2014/main" id="{F4F24D3E-E0DE-40E7-A84F-D32A736E3E3C}"/>
              </a:ext>
            </a:extLst>
          </p:cNvPr>
          <p:cNvSpPr/>
          <p:nvPr/>
        </p:nvSpPr>
        <p:spPr>
          <a:xfrm>
            <a:off x="1039133" y="696686"/>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F0F1DF"/>
                </a:solidFill>
                <a:effectLst/>
                <a:uLnTx/>
                <a:uFillTx/>
                <a:latin typeface="Cambria" panose="02040503050406030204" pitchFamily="18" charset="0"/>
                <a:ea typeface="Cambria" panose="02040503050406030204" pitchFamily="18" charset="0"/>
                <a:cs typeface="+mn-cs"/>
                <a:sym typeface="Arial"/>
              </a:rPr>
              <a:t>2</a:t>
            </a:r>
          </a:p>
        </p:txBody>
      </p:sp>
      <p:sp>
        <p:nvSpPr>
          <p:cNvPr id="8" name="TextBox 7">
            <a:extLst>
              <a:ext uri="{FF2B5EF4-FFF2-40B4-BE49-F238E27FC236}">
                <a16:creationId xmlns:a16="http://schemas.microsoft.com/office/drawing/2014/main" id="{433BE5C8-6908-43E0-BF86-4BAD2D0C6787}"/>
              </a:ext>
            </a:extLst>
          </p:cNvPr>
          <p:cNvSpPr txBox="1"/>
          <p:nvPr/>
        </p:nvSpPr>
        <p:spPr>
          <a:xfrm>
            <a:off x="1562100" y="658621"/>
            <a:ext cx="10896600"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endParaRPr kumimoji="0" lang="en-US" sz="37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4" name="Group 13">
            <a:extLst>
              <a:ext uri="{FF2B5EF4-FFF2-40B4-BE49-F238E27FC236}">
                <a16:creationId xmlns:a16="http://schemas.microsoft.com/office/drawing/2014/main" id="{8690CA22-3F7A-4676-B600-4E7F88CB5AB8}"/>
              </a:ext>
            </a:extLst>
          </p:cNvPr>
          <p:cNvGrpSpPr/>
          <p:nvPr/>
        </p:nvGrpSpPr>
        <p:grpSpPr>
          <a:xfrm>
            <a:off x="1228725" y="1838325"/>
            <a:ext cx="9315450" cy="2554545"/>
            <a:chOff x="1228725" y="1838325"/>
            <a:chExt cx="9315450" cy="2554545"/>
          </a:xfrm>
        </p:grpSpPr>
        <p:sp>
          <p:nvSpPr>
            <p:cNvPr id="9" name="TextBox 8">
              <a:extLst>
                <a:ext uri="{FF2B5EF4-FFF2-40B4-BE49-F238E27FC236}">
                  <a16:creationId xmlns:a16="http://schemas.microsoft.com/office/drawing/2014/main" id="{EDBD2C17-A68E-4DB6-B29A-EA67A241EB64}"/>
                </a:ext>
              </a:extLst>
            </p:cNvPr>
            <p:cNvSpPr txBox="1"/>
            <p:nvPr/>
          </p:nvSpPr>
          <p:spPr>
            <a:xfrm>
              <a:off x="1228725" y="1838325"/>
              <a:ext cx="9315450" cy="2554545"/>
            </a:xfrm>
            <a:prstGeom prst="rect">
              <a:avLst/>
            </a:prstGeom>
            <a:noFill/>
          </p:spPr>
          <p:txBody>
            <a:bodyPr wrap="square" rtlCol="0">
              <a:spAutoFit/>
            </a:bodyPr>
            <a:lstStyle/>
            <a:p>
              <a:pPr algn="just"/>
              <a:r>
                <a:rPr lang="pt-BR" sz="4000" b="0" i="0" dirty="0">
                  <a:solidFill>
                    <a:srgbClr val="000000"/>
                  </a:solidFill>
                  <a:effectLst/>
                  <a:latin typeface="Cambria" panose="02040503050406030204" pitchFamily="18" charset="0"/>
                  <a:ea typeface="Cambria" panose="02040503050406030204" pitchFamily="18" charset="0"/>
                </a:rPr>
                <a:t>a) 54 766 = 50 000 +     + 700 + 60 + 6</a:t>
              </a:r>
            </a:p>
            <a:p>
              <a:pPr algn="just"/>
              <a:r>
                <a:rPr lang="pt-BR" sz="4000" b="0" i="0" dirty="0">
                  <a:solidFill>
                    <a:srgbClr val="000000"/>
                  </a:solidFill>
                  <a:effectLst/>
                  <a:latin typeface="Cambria" panose="02040503050406030204" pitchFamily="18" charset="0"/>
                  <a:ea typeface="Cambria" panose="02040503050406030204" pitchFamily="18" charset="0"/>
                </a:rPr>
                <a:t>b) 15 000 =      + 5000</a:t>
              </a:r>
            </a:p>
            <a:p>
              <a:pPr algn="just"/>
              <a:r>
                <a:rPr lang="pt-BR" sz="4000" b="0" i="0" dirty="0">
                  <a:solidFill>
                    <a:srgbClr val="000000"/>
                  </a:solidFill>
                  <a:effectLst/>
                  <a:latin typeface="Cambria" panose="02040503050406030204" pitchFamily="18" charset="0"/>
                  <a:ea typeface="Cambria" panose="02040503050406030204" pitchFamily="18" charset="0"/>
                </a:rPr>
                <a:t>c) 37 059 = 30 000 + 7000 +      + 9</a:t>
              </a:r>
            </a:p>
            <a:p>
              <a:pPr algn="just"/>
              <a:r>
                <a:rPr lang="pt-BR" sz="4000" b="0" i="0" dirty="0">
                  <a:solidFill>
                    <a:srgbClr val="000000"/>
                  </a:solidFill>
                  <a:effectLst/>
                  <a:latin typeface="Cambria" panose="02040503050406030204" pitchFamily="18" charset="0"/>
                  <a:ea typeface="Cambria" panose="02040503050406030204" pitchFamily="18" charset="0"/>
                </a:rPr>
                <a:t>d) 76 205 = 70 000 + 6000 + 200 +     </a:t>
              </a:r>
            </a:p>
          </p:txBody>
        </p:sp>
        <p:sp>
          <p:nvSpPr>
            <p:cNvPr id="10" name="Rectangle 9">
              <a:extLst>
                <a:ext uri="{FF2B5EF4-FFF2-40B4-BE49-F238E27FC236}">
                  <a16:creationId xmlns:a16="http://schemas.microsoft.com/office/drawing/2014/main" id="{1313A207-29A2-487D-84D9-5017D7786D21}"/>
                </a:ext>
              </a:extLst>
            </p:cNvPr>
            <p:cNvSpPr/>
            <p:nvPr/>
          </p:nvSpPr>
          <p:spPr>
            <a:xfrm>
              <a:off x="5838825" y="1952625"/>
              <a:ext cx="495300" cy="504825"/>
            </a:xfrm>
            <a:prstGeom prst="rect">
              <a:avLst/>
            </a:prstGeom>
            <a:solidFill>
              <a:schemeClr val="tx2"/>
            </a:solidFill>
            <a:ln w="38100">
              <a:solidFill>
                <a:srgbClr val="FF000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1" name="Rectangle 10">
              <a:extLst>
                <a:ext uri="{FF2B5EF4-FFF2-40B4-BE49-F238E27FC236}">
                  <a16:creationId xmlns:a16="http://schemas.microsoft.com/office/drawing/2014/main" id="{542F46C3-2C40-433C-A6F8-6845251EF0DD}"/>
                </a:ext>
              </a:extLst>
            </p:cNvPr>
            <p:cNvSpPr/>
            <p:nvPr/>
          </p:nvSpPr>
          <p:spPr>
            <a:xfrm>
              <a:off x="3943350" y="2562225"/>
              <a:ext cx="495300" cy="504825"/>
            </a:xfrm>
            <a:prstGeom prst="rect">
              <a:avLst/>
            </a:prstGeom>
            <a:solidFill>
              <a:schemeClr val="tx2"/>
            </a:solidFill>
            <a:ln w="38100">
              <a:solidFill>
                <a:srgbClr val="FF000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2" name="Rectangle 11">
              <a:extLst>
                <a:ext uri="{FF2B5EF4-FFF2-40B4-BE49-F238E27FC236}">
                  <a16:creationId xmlns:a16="http://schemas.microsoft.com/office/drawing/2014/main" id="{37DCF462-39CE-470C-8A68-8E146B873259}"/>
                </a:ext>
              </a:extLst>
            </p:cNvPr>
            <p:cNvSpPr/>
            <p:nvPr/>
          </p:nvSpPr>
          <p:spPr>
            <a:xfrm>
              <a:off x="7439025" y="3114675"/>
              <a:ext cx="495300" cy="504825"/>
            </a:xfrm>
            <a:prstGeom prst="rect">
              <a:avLst/>
            </a:prstGeom>
            <a:solidFill>
              <a:schemeClr val="tx2"/>
            </a:solidFill>
            <a:ln w="38100">
              <a:solidFill>
                <a:srgbClr val="FF000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3" name="Rectangle 12">
              <a:extLst>
                <a:ext uri="{FF2B5EF4-FFF2-40B4-BE49-F238E27FC236}">
                  <a16:creationId xmlns:a16="http://schemas.microsoft.com/office/drawing/2014/main" id="{49E7ABBF-CB33-40D2-A3AB-B9A95832735E}"/>
                </a:ext>
              </a:extLst>
            </p:cNvPr>
            <p:cNvSpPr/>
            <p:nvPr/>
          </p:nvSpPr>
          <p:spPr>
            <a:xfrm>
              <a:off x="8858250" y="3762375"/>
              <a:ext cx="495300" cy="504825"/>
            </a:xfrm>
            <a:prstGeom prst="rect">
              <a:avLst/>
            </a:prstGeom>
            <a:solidFill>
              <a:schemeClr val="tx2"/>
            </a:solidFill>
            <a:ln w="38100">
              <a:solidFill>
                <a:srgbClr val="FF000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grpSp>
      <p:sp>
        <p:nvSpPr>
          <p:cNvPr id="15" name="Rectangle 14">
            <a:extLst>
              <a:ext uri="{FF2B5EF4-FFF2-40B4-BE49-F238E27FC236}">
                <a16:creationId xmlns:a16="http://schemas.microsoft.com/office/drawing/2014/main" id="{4EC162BB-CC78-4680-A3F9-15ECB707A128}"/>
              </a:ext>
            </a:extLst>
          </p:cNvPr>
          <p:cNvSpPr/>
          <p:nvPr/>
        </p:nvSpPr>
        <p:spPr>
          <a:xfrm>
            <a:off x="-1791669" y="405339"/>
            <a:ext cx="1514167" cy="16813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369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2" y="844117"/>
            <a:ext cx="7981547"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Cùng</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hoàn</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bài</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toán</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để</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giúp</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mình</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thu</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hoạch</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cà</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rốt</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5721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981076" y="175911"/>
            <a:ext cx="10896600"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1333500" y="438101"/>
            <a:ext cx="10086975"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latin typeface="Arial"/>
                <a:cs typeface="Arial"/>
                <a:sym typeface="Arial"/>
              </a:rPr>
              <a:t>54 766 = 50 000 +        + 700 + 60 + 6</a:t>
            </a: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0" name="Picture 39" descr="A picture containing game, controller, remote, indoor&#10;&#10;Description automatically generated">
            <a:extLst>
              <a:ext uri="{FF2B5EF4-FFF2-40B4-BE49-F238E27FC236}">
                <a16:creationId xmlns:a16="http://schemas.microsoft.com/office/drawing/2014/main" id="{C2AC60B8-ECAB-4E96-B976-13BEBEC49909}"/>
              </a:ext>
            </a:extLst>
          </p:cNvPr>
          <p:cNvPicPr>
            <a:picLocks noChangeAspect="1"/>
          </p:cNvPicPr>
          <p:nvPr/>
        </p:nvPicPr>
        <p:blipFill>
          <a:blip r:embed="rId7"/>
          <a:stretch>
            <a:fillRect/>
          </a:stretch>
        </p:blipFill>
        <p:spPr>
          <a:xfrm>
            <a:off x="7462248" y="4168324"/>
            <a:ext cx="1225481" cy="1145309"/>
          </a:xfrm>
          <a:prstGeom prst="rect">
            <a:avLst/>
          </a:prstGeom>
        </p:spPr>
      </p:pic>
      <p:pic>
        <p:nvPicPr>
          <p:cNvPr id="41" name="Picture 40" descr="A picture containing game, controller, remote, indoor&#10;&#10;Description automatically generated">
            <a:extLst>
              <a:ext uri="{FF2B5EF4-FFF2-40B4-BE49-F238E27FC236}">
                <a16:creationId xmlns:a16="http://schemas.microsoft.com/office/drawing/2014/main" id="{1E382A98-0474-427B-84D0-07E0AEB7EF8B}"/>
              </a:ext>
            </a:extLst>
          </p:cNvPr>
          <p:cNvPicPr>
            <a:picLocks noChangeAspect="1"/>
          </p:cNvPicPr>
          <p:nvPr/>
        </p:nvPicPr>
        <p:blipFill>
          <a:blip r:embed="rId7"/>
          <a:stretch>
            <a:fillRect/>
          </a:stretch>
        </p:blipFill>
        <p:spPr>
          <a:xfrm>
            <a:off x="5663438" y="4209608"/>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3768582" y="4102382"/>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183842" y="4816164"/>
            <a:ext cx="2870937" cy="656728"/>
          </a:xfrm>
          <a:prstGeom prst="rect">
            <a:avLst/>
          </a:prstGeom>
        </p:spPr>
      </p:pic>
      <p:sp>
        <p:nvSpPr>
          <p:cNvPr id="22" name="Rectangle 21">
            <a:extLst>
              <a:ext uri="{FF2B5EF4-FFF2-40B4-BE49-F238E27FC236}">
                <a16:creationId xmlns:a16="http://schemas.microsoft.com/office/drawing/2014/main" id="{DE1DE186-E1C7-41EE-A0A9-C0E9422BF11A}"/>
              </a:ext>
            </a:extLst>
          </p:cNvPr>
          <p:cNvSpPr/>
          <p:nvPr/>
        </p:nvSpPr>
        <p:spPr>
          <a:xfrm>
            <a:off x="6353175" y="552450"/>
            <a:ext cx="876300" cy="504825"/>
          </a:xfrm>
          <a:prstGeom prst="rect">
            <a:avLst/>
          </a:prstGeom>
          <a:solidFill>
            <a:schemeClr val="tx2"/>
          </a:solidFill>
          <a:ln w="38100">
            <a:solidFill>
              <a:srgbClr val="FF000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3" name="Rectangle 22">
            <a:extLst>
              <a:ext uri="{FF2B5EF4-FFF2-40B4-BE49-F238E27FC236}">
                <a16:creationId xmlns:a16="http://schemas.microsoft.com/office/drawing/2014/main" id="{03FF1EE5-5CA7-46A8-B487-3EF676909096}"/>
              </a:ext>
            </a:extLst>
          </p:cNvPr>
          <p:cNvSpPr/>
          <p:nvPr/>
        </p:nvSpPr>
        <p:spPr>
          <a:xfrm>
            <a:off x="6286500" y="542925"/>
            <a:ext cx="1057275" cy="542925"/>
          </a:xfrm>
          <a:prstGeom prst="rect">
            <a:avLst/>
          </a:prstGeom>
          <a:solidFill>
            <a:schemeClr val="tx2"/>
          </a:solidFill>
          <a:ln w="38100">
            <a:solidFill>
              <a:srgbClr val="00206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F0000"/>
                </a:solidFill>
                <a:effectLst>
                  <a:outerShdw blurRad="38100" dist="19050" dir="2700000" algn="tl" rotWithShape="0">
                    <a:schemeClr val="dk1">
                      <a:alpha val="40000"/>
                    </a:schemeClr>
                  </a:outerShdw>
                </a:effectLst>
              </a:rPr>
              <a:t>4 000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par>
                                <p:cTn id="14" presetID="0" presetClass="path" presetSubtype="0" accel="50000" decel="50000" fill="hold" nodeType="withEffect">
                                  <p:stCondLst>
                                    <p:cond delay="0"/>
                                  </p:stCondLst>
                                  <p:childTnLst>
                                    <p:animMotion origin="layout" path="M 0.47083 0.81604 L 0.47083 0.81635 C 0.47135 0.80648 0.47204 0.79629 0.47083 0.78672 C 0.46944 0.77746 0.46875 0.76604 0.46527 0.75895 C 0.45972 0.74783 0.45729 0.74135 0.45208 0.73302 C 0.44861 0.72808 0.44583 0.72129 0.44218 0.71851 L 0.43645 0.71419 C 0.4342 0.71018 0.43211 0.70586 0.42951 0.70246 C 0.42673 0.69907 0.42395 0.6966 0.421 0.69382 C 0.41961 0.69259 0.41805 0.69135 0.41684 0.6895 C 0.41527 0.68703 0.41371 0.68456 0.4118 0.6824 C 0.41128 0.68148 0.41059 0.68148 0.40972 0.68055 C 0.40191 0.67469 0.40659 0.67685 0.39791 0.675 C 0.39687 0.67407 0.39548 0.67253 0.39444 0.67222 C 0.39253 0.67129 0.39062 0.67067 0.38871 0.67067 C 0.38211 0.66975 0.37569 0.66944 0.36909 0.66913 C 0.34097 0.66203 0.34826 0.66234 0.29895 0.67222 C 0.29375 0.67314 0.28871 0.67746 0.2835 0.68055 C 0.27638 0.68549 0.26927 0.69166 0.26232 0.69814 C 0.25954 0.70092 0.25677 0.70432 0.25399 0.70679 C 0.25052 0.71018 0.24652 0.71234 0.2427 0.71574 C 0.23611 0.72129 0.22951 0.72746 0.22326 0.73302 C 0.221 0.73518 0.2184 0.73672 0.21614 0.73888 C 0.20173 0.75092 0.21996 0.7358 0.20711 0.74753 C 0.20434 0.75 0.19861 0.75493 0.19861 0.75493 C 0.18802 0.77253 0.20451 0.74629 0.18871 0.76512 C 0.1776 0.77808 0.18923 0.76388 0.18038 0.77654 C 0.17934 0.77839 0.17795 0.77932 0.17691 0.78086 C 0.17621 0.78179 0.17552 0.78302 0.17465 0.78395 C 0.17413 0.78734 0.17326 0.79074 0.17256 0.79413 C 0.17239 0.79567 0.17204 0.79691 0.17204 0.79845 C 0.17204 0.80308 0.17204 0.80802 0.17204 0.81296 L 0.17204 0.81327 " pathEditMode="relative" rAng="0" ptsTypes="AAAAAAAAAAAAAAAAAAAAAAAAAAAAAAAAA">
                                      <p:cBhvr>
                                        <p:cTn id="15" dur="2000" fill="hold"/>
                                        <p:tgtEl>
                                          <p:spTgt spid="45"/>
                                        </p:tgtEl>
                                        <p:attrNameLst>
                                          <p:attrName>ppt_x</p:attrName>
                                          <p:attrName>ppt_y</p:attrName>
                                        </p:attrNameLst>
                                      </p:cBhvr>
                                      <p:rCtr x="-14913" y="-7593"/>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2167360" y="175911"/>
            <a:ext cx="7702355"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2514600" y="438101"/>
            <a:ext cx="6953250"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latin typeface="Arial"/>
                <a:cs typeface="Arial"/>
                <a:sym typeface="Arial"/>
              </a:rPr>
              <a:t>15 000 =          + 5000</a:t>
            </a:r>
            <a:endParaRPr lang="en-US" sz="4267" b="1" kern="0" dirty="0">
              <a:solidFill>
                <a:srgbClr val="000000"/>
              </a:solidFill>
              <a:latin typeface="Arial"/>
              <a:cs typeface="Arial"/>
              <a:sym typeface="Arial"/>
            </a:endParaRP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0" name="Picture 39" descr="A picture containing game, controller, remote, indoor&#10;&#10;Description automatically generated">
            <a:extLst>
              <a:ext uri="{FF2B5EF4-FFF2-40B4-BE49-F238E27FC236}">
                <a16:creationId xmlns:a16="http://schemas.microsoft.com/office/drawing/2014/main" id="{C2AC60B8-ECAB-4E96-B976-13BEBEC49909}"/>
              </a:ext>
            </a:extLst>
          </p:cNvPr>
          <p:cNvPicPr>
            <a:picLocks noChangeAspect="1"/>
          </p:cNvPicPr>
          <p:nvPr/>
        </p:nvPicPr>
        <p:blipFill>
          <a:blip r:embed="rId7"/>
          <a:stretch>
            <a:fillRect/>
          </a:stretch>
        </p:blipFill>
        <p:spPr>
          <a:xfrm>
            <a:off x="7462248" y="4168324"/>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5757216" y="4129607"/>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23" name="Graphic 22">
            <a:extLst>
              <a:ext uri="{FF2B5EF4-FFF2-40B4-BE49-F238E27FC236}">
                <a16:creationId xmlns:a16="http://schemas.microsoft.com/office/drawing/2014/main" id="{08E4B4DE-319A-42BD-B896-444357D51B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386361" y="4353891"/>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1" name="Rectangle 20">
            <a:extLst>
              <a:ext uri="{FF2B5EF4-FFF2-40B4-BE49-F238E27FC236}">
                <a16:creationId xmlns:a16="http://schemas.microsoft.com/office/drawing/2014/main" id="{3FAF0924-BBA6-48A8-A801-30DAC4266C25}"/>
              </a:ext>
            </a:extLst>
          </p:cNvPr>
          <p:cNvSpPr/>
          <p:nvPr/>
        </p:nvSpPr>
        <p:spPr>
          <a:xfrm>
            <a:off x="5686424" y="542925"/>
            <a:ext cx="1057275" cy="504825"/>
          </a:xfrm>
          <a:prstGeom prst="rect">
            <a:avLst/>
          </a:prstGeom>
          <a:solidFill>
            <a:schemeClr val="tx2"/>
          </a:solidFill>
          <a:ln w="38100">
            <a:solidFill>
              <a:srgbClr val="FF000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2" name="Rectangle 21">
            <a:extLst>
              <a:ext uri="{FF2B5EF4-FFF2-40B4-BE49-F238E27FC236}">
                <a16:creationId xmlns:a16="http://schemas.microsoft.com/office/drawing/2014/main" id="{8D1B8696-BA10-47C4-BE58-BD1606215F64}"/>
              </a:ext>
            </a:extLst>
          </p:cNvPr>
          <p:cNvSpPr/>
          <p:nvPr/>
        </p:nvSpPr>
        <p:spPr>
          <a:xfrm>
            <a:off x="5610225" y="514350"/>
            <a:ext cx="1314450" cy="542925"/>
          </a:xfrm>
          <a:prstGeom prst="rect">
            <a:avLst/>
          </a:prstGeom>
          <a:solidFill>
            <a:schemeClr val="tx2"/>
          </a:solidFill>
          <a:ln w="38100">
            <a:solidFill>
              <a:srgbClr val="00206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F0000"/>
                </a:solidFill>
                <a:effectLst>
                  <a:outerShdw blurRad="38100" dist="19050" dir="2700000" algn="tl" rotWithShape="0">
                    <a:schemeClr val="dk1">
                      <a:alpha val="40000"/>
                    </a:schemeClr>
                  </a:outerShdw>
                </a:effectLst>
              </a:rPr>
              <a:t>10 000</a:t>
            </a:r>
          </a:p>
        </p:txBody>
      </p:sp>
    </p:spTree>
    <p:extLst>
      <p:ext uri="{BB962C8B-B14F-4D97-AF65-F5344CB8AC3E}">
        <p14:creationId xmlns:p14="http://schemas.microsoft.com/office/powerpoint/2010/main" val="421694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par>
                                <p:cTn id="14" presetID="0" presetClass="path" presetSubtype="0" accel="50000" decel="50000" fill="hold" nodeType="withEffect">
                                  <p:stCondLst>
                                    <p:cond delay="0"/>
                                  </p:stCondLst>
                                  <p:childTnLst>
                                    <p:animMotion origin="layout" path="M 0.59878 0.81604 L 0.59878 0.81635 C 0.59965 0.80648 0.60052 0.79629 0.59878 0.78672 C 0.59687 0.77746 0.59583 0.76604 0.59079 0.75895 C 0.58298 0.74783 0.57951 0.74135 0.57204 0.73302 C 0.56701 0.72808 0.56302 0.72129 0.55781 0.71851 L 0.54965 0.71419 C 0.54652 0.71018 0.54357 0.70586 0.53975 0.70246 C 0.53576 0.69907 0.53177 0.6966 0.5276 0.69382 C 0.52569 0.69259 0.52343 0.69135 0.5217 0.6895 C 0.51944 0.68703 0.51718 0.68456 0.51441 0.6824 C 0.51371 0.68148 0.51267 0.68148 0.51145 0.68055 C 0.50034 0.67469 0.50711 0.67685 0.49461 0.675 C 0.49322 0.67407 0.49114 0.67253 0.48975 0.67222 C 0.48697 0.67129 0.4842 0.67067 0.48142 0.67067 C 0.47204 0.66975 0.46284 0.66944 0.45347 0.66913 C 0.41336 0.66203 0.42378 0.66234 0.35329 0.67222 C 0.34583 0.67314 0.33871 0.67746 0.33125 0.68055 C 0.321 0.68549 0.31093 0.69166 0.30086 0.69814 C 0.29704 0.70092 0.29305 0.70432 0.28906 0.70679 C 0.28402 0.71018 0.27829 0.71234 0.27291 0.71574 C 0.26354 0.72129 0.25399 0.72746 0.24513 0.73302 C 0.24184 0.73518 0.23819 0.73672 0.23489 0.73888 C 0.21441 0.75092 0.24045 0.7358 0.22204 0.74753 C 0.21805 0.75 0.20989 0.75493 0.20989 0.75524 C 0.19479 0.77253 0.2184 0.74629 0.19583 0.76512 C 0.17986 0.77808 0.19652 0.76388 0.18385 0.77654 C 0.18246 0.77839 0.18038 0.77932 0.17899 0.78086 C 0.17795 0.78179 0.17691 0.78302 0.17569 0.78395 C 0.175 0.78734 0.17378 0.79074 0.17274 0.79413 C 0.17239 0.79567 0.17204 0.79691 0.17204 0.79845 C 0.17204 0.80308 0.17204 0.80802 0.17204 0.81296 L 0.17204 0.81327 " pathEditMode="relative" rAng="0" ptsTypes="AAAAAAAAAAAAAAAAAAAAAAAAAAAAAAAAA">
                                      <p:cBhvr>
                                        <p:cTn id="15" dur="2000" fill="hold"/>
                                        <p:tgtEl>
                                          <p:spTgt spid="45"/>
                                        </p:tgtEl>
                                        <p:attrNameLst>
                                          <p:attrName>ppt_x</p:attrName>
                                          <p:attrName>ppt_y</p:attrName>
                                        </p:attrNameLst>
                                      </p:cBhvr>
                                      <p:rCtr x="-21302" y="-7593"/>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1190626" y="175911"/>
            <a:ext cx="9896474"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1921189" y="447626"/>
            <a:ext cx="8775386"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cs typeface="Arial"/>
                <a:sym typeface="Arial"/>
              </a:rPr>
              <a:t>37 059 = 30 000 + 7000 +       + 9</a:t>
            </a: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7606477" y="4059046"/>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22" name="Graphic 21">
            <a:extLst>
              <a:ext uri="{FF2B5EF4-FFF2-40B4-BE49-F238E27FC236}">
                <a16:creationId xmlns:a16="http://schemas.microsoft.com/office/drawing/2014/main" id="{2DC2612F-8D72-42B9-BE83-2821D9441F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236018" y="4100699"/>
            <a:ext cx="1159815" cy="1104724"/>
          </a:xfrm>
          <a:prstGeom prst="rect">
            <a:avLst/>
          </a:prstGeom>
        </p:spPr>
      </p:pic>
      <p:pic>
        <p:nvPicPr>
          <p:cNvPr id="23" name="Graphic 22">
            <a:extLst>
              <a:ext uri="{FF2B5EF4-FFF2-40B4-BE49-F238E27FC236}">
                <a16:creationId xmlns:a16="http://schemas.microsoft.com/office/drawing/2014/main" id="{29B9E9FA-E09F-4C97-9570-C09CC9A97A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826689" y="4179030"/>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0" name="Rectangle 19">
            <a:extLst>
              <a:ext uri="{FF2B5EF4-FFF2-40B4-BE49-F238E27FC236}">
                <a16:creationId xmlns:a16="http://schemas.microsoft.com/office/drawing/2014/main" id="{DC560FFA-679D-4203-950E-5CDFD7CF7A1C}"/>
              </a:ext>
            </a:extLst>
          </p:cNvPr>
          <p:cNvSpPr/>
          <p:nvPr/>
        </p:nvSpPr>
        <p:spPr>
          <a:xfrm>
            <a:off x="8562975" y="571500"/>
            <a:ext cx="876300" cy="504825"/>
          </a:xfrm>
          <a:prstGeom prst="rect">
            <a:avLst/>
          </a:prstGeom>
          <a:solidFill>
            <a:schemeClr val="tx2"/>
          </a:solidFill>
          <a:ln w="38100">
            <a:solidFill>
              <a:srgbClr val="FF000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1" name="Rectangle 20">
            <a:extLst>
              <a:ext uri="{FF2B5EF4-FFF2-40B4-BE49-F238E27FC236}">
                <a16:creationId xmlns:a16="http://schemas.microsoft.com/office/drawing/2014/main" id="{2BE492F4-9E6E-49E2-B1C8-32D9A1FBD8B4}"/>
              </a:ext>
            </a:extLst>
          </p:cNvPr>
          <p:cNvSpPr/>
          <p:nvPr/>
        </p:nvSpPr>
        <p:spPr>
          <a:xfrm>
            <a:off x="8543925" y="571500"/>
            <a:ext cx="942976" cy="542925"/>
          </a:xfrm>
          <a:prstGeom prst="rect">
            <a:avLst/>
          </a:prstGeom>
          <a:solidFill>
            <a:schemeClr val="tx2"/>
          </a:solidFill>
          <a:ln w="38100">
            <a:solidFill>
              <a:srgbClr val="00206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50</a:t>
            </a:r>
          </a:p>
        </p:txBody>
      </p:sp>
    </p:spTree>
    <p:extLst>
      <p:ext uri="{BB962C8B-B14F-4D97-AF65-F5344CB8AC3E}">
        <p14:creationId xmlns:p14="http://schemas.microsoft.com/office/powerpoint/2010/main" val="25992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childTnLst>
                          </p:cTn>
                        </p:par>
                        <p:par>
                          <p:cTn id="14" fill="hold">
                            <p:stCondLst>
                              <p:cond delay="1000"/>
                            </p:stCondLst>
                            <p:childTnLst>
                              <p:par>
                                <p:cTn id="15" presetID="0" presetClass="path" presetSubtype="0" accel="50000" decel="50000" fill="hold" nodeType="afterEffect">
                                  <p:stCondLst>
                                    <p:cond delay="0"/>
                                  </p:stCondLst>
                                  <p:childTnLst>
                                    <p:animMotion origin="layout" path="M 0.73559 0.81604 L 0.73559 0.81635 C 0.73663 0.80648 0.73784 0.79629 0.73559 0.78672 C 0.73298 0.77746 0.73159 0.76604 0.725 0.75895 C 0.71458 0.74783 0.71006 0.74135 0.70017 0.73302 C 0.69357 0.72808 0.68836 0.72129 0.68159 0.71851 L 0.67066 0.71419 C 0.66649 0.71018 0.6625 0.70586 0.65763 0.70246 C 0.65243 0.69907 0.64722 0.6966 0.64149 0.69382 C 0.63888 0.69259 0.63593 0.69135 0.63368 0.6895 C 0.63072 0.68703 0.62777 0.68456 0.62413 0.6824 C 0.62326 0.68148 0.62187 0.68148 0.62031 0.68055 C 0.60555 0.67469 0.61441 0.67685 0.59809 0.675 C 0.596 0.67407 0.5934 0.67253 0.59149 0.67222 C 0.58784 0.67129 0.5842 0.67067 0.58072 0.67067 C 0.56822 0.66975 0.55607 0.66944 0.54357 0.66913 C 0.49062 0.66203 0.50434 0.66234 0.41128 0.67222 C 0.40156 0.67314 0.39201 0.67746 0.38229 0.68055 C 0.36875 0.68549 0.35538 0.69166 0.34218 0.69814 C 0.33697 0.70092 0.33177 0.70432 0.32656 0.70679 C 0.31996 0.71018 0.3125 0.71234 0.3052 0.71574 C 0.29288 0.72129 0.28038 0.72746 0.26857 0.73302 C 0.26423 0.73518 0.25937 0.73672 0.2552 0.73888 C 0.22795 0.75092 0.26232 0.7358 0.23819 0.74753 C 0.23281 0.75 0.22204 0.75493 0.22204 0.75524 C 0.20208 0.77253 0.23316 0.74629 0.20347 0.76512 C 0.18246 0.77808 0.20434 0.76388 0.18767 0.77654 C 0.18576 0.77839 0.18316 0.77932 0.18107 0.78086 C 0.17986 0.78179 0.17847 0.78302 0.17691 0.78395 C 0.17586 0.78734 0.1743 0.79074 0.17291 0.79413 C 0.17256 0.79567 0.17204 0.79691 0.17204 0.79845 C 0.17204 0.80308 0.17204 0.80802 0.17204 0.81296 L 0.17204 0.81327 " pathEditMode="relative" rAng="0" ptsTypes="AAAAAAAAAAAAAAAAAAAAAAAAAAAAAAAAA">
                                      <p:cBhvr>
                                        <p:cTn id="16" dur="2000" fill="hold"/>
                                        <p:tgtEl>
                                          <p:spTgt spid="45"/>
                                        </p:tgtEl>
                                        <p:attrNameLst>
                                          <p:attrName>ppt_x</p:attrName>
                                          <p:attrName>ppt_y</p:attrName>
                                        </p:attrNameLst>
                                      </p:cBhvr>
                                      <p:rCtr x="-28125" y="-7593"/>
                                    </p:animMotion>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1066800" y="175911"/>
            <a:ext cx="10277475"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844864" y="438101"/>
            <a:ext cx="9756461" cy="748988"/>
          </a:xfrm>
          <a:prstGeom prst="rect">
            <a:avLst/>
          </a:prstGeom>
          <a:noFill/>
        </p:spPr>
        <p:txBody>
          <a:bodyPr wrap="square" rtlCol="0">
            <a:spAutoFit/>
          </a:bodyPr>
          <a:lstStyle/>
          <a:p>
            <a:pPr algn="ctr" defTabSz="1219170">
              <a:buClr>
                <a:srgbClr val="000000"/>
              </a:buClr>
              <a:defRPr/>
            </a:pPr>
            <a:r>
              <a:rPr lang="en-US" sz="4267" b="1" kern="0">
                <a:solidFill>
                  <a:srgbClr val="C00000"/>
                </a:solidFill>
                <a:cs typeface="Arial"/>
                <a:sym typeface="Arial"/>
              </a:rPr>
              <a:t>76 205 = 70 000 + 6000 + 200 + </a:t>
            </a:r>
            <a:endParaRPr lang="en-US" sz="4267" b="1" kern="0" dirty="0">
              <a:solidFill>
                <a:srgbClr val="000000"/>
              </a:solidFill>
              <a:latin typeface="Arial"/>
              <a:cs typeface="Arial"/>
              <a:sym typeface="Arial"/>
            </a:endParaRP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9635373" y="4093571"/>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18" name="Graphic 17">
            <a:extLst>
              <a:ext uri="{FF2B5EF4-FFF2-40B4-BE49-F238E27FC236}">
                <a16:creationId xmlns:a16="http://schemas.microsoft.com/office/drawing/2014/main" id="{5D95F4C0-B0EF-4EA4-8353-FB09873E07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79513" y="4236259"/>
            <a:ext cx="1159815" cy="1104724"/>
          </a:xfrm>
          <a:prstGeom prst="rect">
            <a:avLst/>
          </a:prstGeom>
        </p:spPr>
      </p:pic>
      <p:pic>
        <p:nvPicPr>
          <p:cNvPr id="19" name="Graphic 18">
            <a:extLst>
              <a:ext uri="{FF2B5EF4-FFF2-40B4-BE49-F238E27FC236}">
                <a16:creationId xmlns:a16="http://schemas.microsoft.com/office/drawing/2014/main" id="{A064558C-65E1-4587-BE1C-56FFD99FD7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583830" y="4236261"/>
            <a:ext cx="1159815" cy="1104724"/>
          </a:xfrm>
          <a:prstGeom prst="rect">
            <a:avLst/>
          </a:prstGeom>
        </p:spPr>
      </p:pic>
      <p:pic>
        <p:nvPicPr>
          <p:cNvPr id="20" name="Graphic 19">
            <a:extLst>
              <a:ext uri="{FF2B5EF4-FFF2-40B4-BE49-F238E27FC236}">
                <a16:creationId xmlns:a16="http://schemas.microsoft.com/office/drawing/2014/main" id="{CEB4C526-2B6B-4881-8983-7712C305BB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040481" y="4208650"/>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1" name="Rectangle 20">
            <a:extLst>
              <a:ext uri="{FF2B5EF4-FFF2-40B4-BE49-F238E27FC236}">
                <a16:creationId xmlns:a16="http://schemas.microsoft.com/office/drawing/2014/main" id="{461527B7-697C-44E3-9B4D-6993200D63EC}"/>
              </a:ext>
            </a:extLst>
          </p:cNvPr>
          <p:cNvSpPr/>
          <p:nvPr/>
        </p:nvSpPr>
        <p:spPr>
          <a:xfrm>
            <a:off x="9705974" y="542925"/>
            <a:ext cx="723901" cy="504825"/>
          </a:xfrm>
          <a:prstGeom prst="rect">
            <a:avLst/>
          </a:prstGeom>
          <a:solidFill>
            <a:schemeClr val="tx2"/>
          </a:solidFill>
          <a:ln w="38100">
            <a:solidFill>
              <a:srgbClr val="FF000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2" name="Rectangle 21">
            <a:extLst>
              <a:ext uri="{FF2B5EF4-FFF2-40B4-BE49-F238E27FC236}">
                <a16:creationId xmlns:a16="http://schemas.microsoft.com/office/drawing/2014/main" id="{A407FA3B-F983-4DAC-98FB-4FC686D6BCB0}"/>
              </a:ext>
            </a:extLst>
          </p:cNvPr>
          <p:cNvSpPr/>
          <p:nvPr/>
        </p:nvSpPr>
        <p:spPr>
          <a:xfrm>
            <a:off x="9648825" y="523875"/>
            <a:ext cx="942976" cy="542925"/>
          </a:xfrm>
          <a:prstGeom prst="rect">
            <a:avLst/>
          </a:prstGeom>
          <a:solidFill>
            <a:schemeClr val="tx2"/>
          </a:solidFill>
          <a:ln w="38100">
            <a:solidFill>
              <a:srgbClr val="00206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250909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53" presetClass="exit" presetSubtype="32" fill="hold" nodeType="withEffect">
                                  <p:stCondLst>
                                    <p:cond delay="0"/>
                                  </p:stCondLst>
                                  <p:childTnLst>
                                    <p:anim calcmode="lin" valueType="num">
                                      <p:cBhvr>
                                        <p:cTn id="9" dur="500"/>
                                        <p:tgtEl>
                                          <p:spTgt spid="42"/>
                                        </p:tgtEl>
                                        <p:attrNameLst>
                                          <p:attrName>ppt_w</p:attrName>
                                        </p:attrNameLst>
                                      </p:cBhvr>
                                      <p:tavLst>
                                        <p:tav tm="0">
                                          <p:val>
                                            <p:strVal val="ppt_w"/>
                                          </p:val>
                                        </p:tav>
                                        <p:tav tm="100000">
                                          <p:val>
                                            <p:fltVal val="0"/>
                                          </p:val>
                                        </p:tav>
                                      </p:tavLst>
                                    </p:anim>
                                    <p:anim calcmode="lin" valueType="num">
                                      <p:cBhvr>
                                        <p:cTn id="10" dur="500"/>
                                        <p:tgtEl>
                                          <p:spTgt spid="42"/>
                                        </p:tgtEl>
                                        <p:attrNameLst>
                                          <p:attrName>ppt_h</p:attrName>
                                        </p:attrNameLst>
                                      </p:cBhvr>
                                      <p:tavLst>
                                        <p:tav tm="0">
                                          <p:val>
                                            <p:strVal val="ppt_h"/>
                                          </p:val>
                                        </p:tav>
                                        <p:tav tm="100000">
                                          <p:val>
                                            <p:fltVal val="0"/>
                                          </p:val>
                                        </p:tav>
                                      </p:tavLst>
                                    </p:anim>
                                    <p:animEffect transition="out" filter="fad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par>
                                <p:cTn id="13" presetID="0" presetClass="path" presetSubtype="0" accel="50000" decel="50000" fill="hold" nodeType="withEffect">
                                  <p:stCondLst>
                                    <p:cond delay="0"/>
                                  </p:stCondLst>
                                  <p:childTnLst>
                                    <p:animMotion origin="layout" path="M 0.89513 0.81604 L 0.89513 0.81635 C 0.89635 0.80648 0.89791 0.79629 0.89513 0.78672 C 0.89166 0.77746 0.88993 0.76604 0.88142 0.75895 C 0.86805 0.74783 0.86232 0.74135 0.84965 0.73302 C 0.84114 0.72808 0.83454 0.72129 0.82569 0.71851 L 0.8118 0.71419 C 0.80642 0.71018 0.80121 0.70586 0.79496 0.70246 C 0.78836 0.69907 0.78159 0.6966 0.7743 0.69382 C 0.771 0.69259 0.76718 0.69135 0.76423 0.6895 C 0.76059 0.68703 0.75677 0.68456 0.75208 0.6824 C 0.75086 0.68148 0.74913 0.68148 0.74722 0.68055 C 0.72812 0.67469 0.73958 0.67685 0.71857 0.675 C 0.71597 0.67407 0.71267 0.67253 0.71024 0.67222 C 0.70555 0.67129 0.70086 0.67067 0.69635 0.67067 C 0.68038 0.66975 0.66475 0.66944 0.64861 0.66913 C 0.58072 0.66203 0.59826 0.66234 0.47899 0.67222 C 0.46649 0.67314 0.45416 0.67746 0.44166 0.68055 C 0.4243 0.68549 0.40711 0.69166 0.39027 0.69814 C 0.3835 0.70092 0.37691 0.70432 0.37013 0.70679 C 0.3618 0.71018 0.35225 0.71234 0.34288 0.71574 C 0.32708 0.72129 0.31093 0.72746 0.29583 0.73302 C 0.29027 0.73518 0.28402 0.73672 0.27864 0.73888 C 0.24375 0.75092 0.28784 0.7358 0.25677 0.74753 C 0.25 0.75 0.23611 0.75493 0.23611 0.75524 C 0.21041 0.77253 0.25034 0.74629 0.21232 0.76512 C 0.18524 0.77808 0.21336 0.76388 0.19201 0.77654 C 0.18958 0.77839 0.18628 0.77932 0.1835 0.78086 C 0.18194 0.78179 0.1802 0.78302 0.17812 0.78395 C 0.17691 0.78734 0.17482 0.79074 0.17309 0.79413 C 0.17256 0.79567 0.17204 0.79691 0.17204 0.79845 C 0.17204 0.80308 0.17204 0.80802 0.17204 0.81296 L 0.17204 0.81327 " pathEditMode="relative" rAng="0" ptsTypes="AAAAAAAAAAAAAAAAAAAAAAAAAAAAAAAAA">
                                      <p:cBhvr>
                                        <p:cTn id="14" dur="2000" fill="hold"/>
                                        <p:tgtEl>
                                          <p:spTgt spid="45"/>
                                        </p:tgtEl>
                                        <p:attrNameLst>
                                          <p:attrName>ppt_x</p:attrName>
                                          <p:attrName>ppt_y</p:attrName>
                                        </p:attrNameLst>
                                      </p:cBhvr>
                                      <p:rCtr x="-36076" y="-7593"/>
                                    </p:animMotion>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359" t="-95" r="77315" b="52550"/>
          <a:stretch/>
        </p:blipFill>
        <p:spPr>
          <a:xfrm flipH="1">
            <a:off x="202091" y="873576"/>
            <a:ext cx="3876868" cy="5984424"/>
          </a:xfrm>
          <a:prstGeom prst="rect">
            <a:avLst/>
          </a:prstGeom>
        </p:spPr>
      </p:pic>
      <p:sp>
        <p:nvSpPr>
          <p:cNvPr id="9" name="Rounded Rectangle 8"/>
          <p:cNvSpPr/>
          <p:nvPr/>
        </p:nvSpPr>
        <p:spPr>
          <a:xfrm>
            <a:off x="3506913" y="873577"/>
            <a:ext cx="7194953" cy="1797052"/>
          </a:xfrm>
          <a:prstGeom prst="roundRect">
            <a:avLst/>
          </a:prstGeom>
          <a:solidFill>
            <a:schemeClr val="tx2"/>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b="1" kern="0" dirty="0" err="1">
                <a:solidFill>
                  <a:srgbClr val="000000"/>
                </a:solidFill>
                <a:latin typeface="Calibri" panose="020F0502020204030204" pitchFamily="34" charset="0"/>
                <a:cs typeface="Calibri" panose="020F0502020204030204" pitchFamily="34" charset="0"/>
                <a:sym typeface="Arial"/>
              </a:rPr>
              <a:t>Các</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bạn</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giỏi</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quá</a:t>
            </a:r>
            <a:r>
              <a:rPr lang="en-US" sz="4800" b="1" kern="0" dirty="0">
                <a:solidFill>
                  <a:srgbClr val="000000"/>
                </a:solidFill>
                <a:latin typeface="Calibri" panose="020F0502020204030204" pitchFamily="34" charset="0"/>
                <a:cs typeface="Calibri" panose="020F0502020204030204" pitchFamily="34" charset="0"/>
                <a:sym typeface="Arial"/>
              </a:rPr>
              <a:t>!</a:t>
            </a:r>
          </a:p>
        </p:txBody>
      </p:sp>
      <p:sp>
        <p:nvSpPr>
          <p:cNvPr id="5" name="Rectangle 4">
            <a:extLst>
              <a:ext uri="{FF2B5EF4-FFF2-40B4-BE49-F238E27FC236}">
                <a16:creationId xmlns:a16="http://schemas.microsoft.com/office/drawing/2014/main" id="{3A17FFB5-F521-426E-9493-92D36AF02B4A}"/>
              </a:ext>
            </a:extLst>
          </p:cNvPr>
          <p:cNvSpPr/>
          <p:nvPr/>
        </p:nvSpPr>
        <p:spPr>
          <a:xfrm>
            <a:off x="-1791669" y="405339"/>
            <a:ext cx="1514167" cy="16813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90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219076" y="381770"/>
            <a:ext cx="11562340"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Arial"/>
              <a:sym typeface="Arial"/>
            </a:endParaRPr>
          </a:p>
        </p:txBody>
      </p:sp>
      <p:pic>
        <p:nvPicPr>
          <p:cNvPr id="9" name="Picture 8">
            <a:extLst>
              <a:ext uri="{FF2B5EF4-FFF2-40B4-BE49-F238E27FC236}">
                <a16:creationId xmlns:a16="http://schemas.microsoft.com/office/drawing/2014/main" id="{B39F251A-0F1E-495A-A40B-BD46B1ED1C31}"/>
              </a:ext>
            </a:extLst>
          </p:cNvPr>
          <p:cNvPicPr>
            <a:picLocks noChangeAspect="1"/>
          </p:cNvPicPr>
          <p:nvPr/>
        </p:nvPicPr>
        <p:blipFill>
          <a:blip r:embed="rId4"/>
          <a:stretch>
            <a:fillRect/>
          </a:stretch>
        </p:blipFill>
        <p:spPr>
          <a:xfrm>
            <a:off x="581024" y="695324"/>
            <a:ext cx="2166761" cy="790575"/>
          </a:xfrm>
          <a:prstGeom prst="rect">
            <a:avLst/>
          </a:prstGeom>
        </p:spPr>
      </p:pic>
      <p:pic>
        <p:nvPicPr>
          <p:cNvPr id="11" name="Picture 10">
            <a:extLst>
              <a:ext uri="{FF2B5EF4-FFF2-40B4-BE49-F238E27FC236}">
                <a16:creationId xmlns:a16="http://schemas.microsoft.com/office/drawing/2014/main" id="{5FBE00C7-C2DC-470D-B386-13476F696217}"/>
              </a:ext>
            </a:extLst>
          </p:cNvPr>
          <p:cNvPicPr>
            <a:picLocks noChangeAspect="1"/>
          </p:cNvPicPr>
          <p:nvPr/>
        </p:nvPicPr>
        <p:blipFill rotWithShape="1">
          <a:blip r:embed="rId5">
            <a:extLst>
              <a:ext uri="{28A0092B-C50C-407E-A947-70E740481C1C}">
                <a14:useLocalDpi xmlns:a14="http://schemas.microsoft.com/office/drawing/2010/main" val="0"/>
              </a:ext>
            </a:extLst>
          </a:blip>
          <a:srcRect l="41360" t="-2049" r="41780" b="53677"/>
          <a:stretch/>
        </p:blipFill>
        <p:spPr>
          <a:xfrm>
            <a:off x="-37615" y="3295650"/>
            <a:ext cx="2147461" cy="3465558"/>
          </a:xfrm>
          <a:prstGeom prst="rect">
            <a:avLst/>
          </a:prstGeom>
        </p:spPr>
      </p:pic>
      <p:sp>
        <p:nvSpPr>
          <p:cNvPr id="10" name="TextBox 9">
            <a:extLst>
              <a:ext uri="{FF2B5EF4-FFF2-40B4-BE49-F238E27FC236}">
                <a16:creationId xmlns:a16="http://schemas.microsoft.com/office/drawing/2014/main" id="{1777A9F3-1584-4B00-9CC8-7346259A25C3}"/>
              </a:ext>
            </a:extLst>
          </p:cNvPr>
          <p:cNvSpPr txBox="1"/>
          <p:nvPr/>
        </p:nvSpPr>
        <p:spPr>
          <a:xfrm>
            <a:off x="2914650" y="704850"/>
            <a:ext cx="8639175" cy="1815882"/>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Trong hội chợ Tết, bác Đức, bác Trí và chú Dũng bốc thăm mã số trúng thưởng. Trong thùng còn lại năm số từ 13 820 đến 13 824. Bác Đức bốc được số 13 824. Như vậy:</a:t>
            </a:r>
            <a:endParaRPr lang="en-US" sz="2800" b="1" dirty="0">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7D97FCE6-104A-47C4-B1D5-8FD79857B66D}"/>
              </a:ext>
            </a:extLst>
          </p:cNvPr>
          <p:cNvGrpSpPr/>
          <p:nvPr/>
        </p:nvGrpSpPr>
        <p:grpSpPr>
          <a:xfrm>
            <a:off x="2209800" y="2781300"/>
            <a:ext cx="8705850" cy="2217017"/>
            <a:chOff x="2209800" y="2781300"/>
            <a:chExt cx="8705850" cy="2217017"/>
          </a:xfrm>
        </p:grpSpPr>
        <p:sp>
          <p:nvSpPr>
            <p:cNvPr id="12" name="TextBox 11">
              <a:extLst>
                <a:ext uri="{FF2B5EF4-FFF2-40B4-BE49-F238E27FC236}">
                  <a16:creationId xmlns:a16="http://schemas.microsoft.com/office/drawing/2014/main" id="{CCC3B1E4-02B3-4DAF-8E0D-15DC6F63CDDA}"/>
                </a:ext>
              </a:extLst>
            </p:cNvPr>
            <p:cNvSpPr txBox="1"/>
            <p:nvPr/>
          </p:nvSpPr>
          <p:spPr>
            <a:xfrm>
              <a:off x="2209800" y="2781300"/>
              <a:ext cx="8534400" cy="2217017"/>
            </a:xfrm>
            <a:prstGeom prst="rect">
              <a:avLst/>
            </a:prstGeom>
            <a:noFill/>
          </p:spPr>
          <p:txBody>
            <a:bodyPr wrap="square" rtlCol="0">
              <a:spAutoFit/>
            </a:bodyPr>
            <a:lstStyle/>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Bác Trí không thể bốc được số 13 819</a:t>
              </a:r>
              <a:endParaRPr lang="en-US" sz="3200" b="1" i="0" dirty="0">
                <a:solidFill>
                  <a:srgbClr val="FF0000"/>
                </a:solidFill>
                <a:effectLst/>
                <a:latin typeface="Cambria" panose="02040503050406030204" pitchFamily="18" charset="0"/>
                <a:ea typeface="Cambria" panose="02040503050406030204" pitchFamily="18" charset="0"/>
              </a:endParaRPr>
            </a:p>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Chú Dũng chắc chắn bốc được số 13 824</a:t>
              </a:r>
              <a:endParaRPr lang="en-US" sz="3200" b="1" dirty="0">
                <a:solidFill>
                  <a:srgbClr val="FF0000"/>
                </a:solidFill>
                <a:latin typeface="Cambria" panose="02040503050406030204" pitchFamily="18" charset="0"/>
                <a:ea typeface="Cambria" panose="02040503050406030204" pitchFamily="18" charset="0"/>
              </a:endParaRPr>
            </a:p>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Chú Dũng có thể bốc được số 13 822</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8D8C09AB-1D05-4EB8-B8A6-2C433E96C8A6}"/>
                </a:ext>
              </a:extLst>
            </p:cNvPr>
            <p:cNvSpPr/>
            <p:nvPr/>
          </p:nvSpPr>
          <p:spPr>
            <a:xfrm>
              <a:off x="9829800" y="2886075"/>
              <a:ext cx="685800" cy="542925"/>
            </a:xfrm>
            <a:prstGeom prst="rect">
              <a:avLst/>
            </a:prstGeom>
            <a:solidFill>
              <a:schemeClr val="tx2"/>
            </a:solidFill>
            <a:ln w="38100">
              <a:solidFill>
                <a:srgbClr val="00206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sp>
          <p:nvSpPr>
            <p:cNvPr id="16" name="Rectangle 15">
              <a:extLst>
                <a:ext uri="{FF2B5EF4-FFF2-40B4-BE49-F238E27FC236}">
                  <a16:creationId xmlns:a16="http://schemas.microsoft.com/office/drawing/2014/main" id="{88DAEE56-AA82-41FF-A6E1-CA4356CCF41D}"/>
                </a:ext>
              </a:extLst>
            </p:cNvPr>
            <p:cNvSpPr/>
            <p:nvPr/>
          </p:nvSpPr>
          <p:spPr>
            <a:xfrm>
              <a:off x="10229850" y="3590925"/>
              <a:ext cx="685800" cy="542925"/>
            </a:xfrm>
            <a:prstGeom prst="rect">
              <a:avLst/>
            </a:prstGeom>
            <a:solidFill>
              <a:schemeClr val="tx2"/>
            </a:solidFill>
            <a:ln w="38100">
              <a:solidFill>
                <a:srgbClr val="00206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sp>
          <p:nvSpPr>
            <p:cNvPr id="17" name="Rectangle 16">
              <a:extLst>
                <a:ext uri="{FF2B5EF4-FFF2-40B4-BE49-F238E27FC236}">
                  <a16:creationId xmlns:a16="http://schemas.microsoft.com/office/drawing/2014/main" id="{2DA3D3AA-AD75-40AC-9F46-BD6CAD3B3BE4}"/>
                </a:ext>
              </a:extLst>
            </p:cNvPr>
            <p:cNvSpPr/>
            <p:nvPr/>
          </p:nvSpPr>
          <p:spPr>
            <a:xfrm>
              <a:off x="9591675" y="4400550"/>
              <a:ext cx="685800" cy="542925"/>
            </a:xfrm>
            <a:prstGeom prst="rect">
              <a:avLst/>
            </a:prstGeom>
            <a:solidFill>
              <a:schemeClr val="tx2"/>
            </a:solidFill>
            <a:ln w="38100">
              <a:solidFill>
                <a:srgbClr val="00206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grpSp>
      <p:sp>
        <p:nvSpPr>
          <p:cNvPr id="15" name="Rectangle 14">
            <a:extLst>
              <a:ext uri="{FF2B5EF4-FFF2-40B4-BE49-F238E27FC236}">
                <a16:creationId xmlns:a16="http://schemas.microsoft.com/office/drawing/2014/main" id="{780B4984-61BA-490A-B6BE-9488CF98E6B2}"/>
              </a:ext>
            </a:extLst>
          </p:cNvPr>
          <p:cNvSpPr/>
          <p:nvPr/>
        </p:nvSpPr>
        <p:spPr>
          <a:xfrm>
            <a:off x="-1791669" y="405339"/>
            <a:ext cx="1514167" cy="16813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962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Arial"/>
              <a:sym typeface="Arial"/>
            </a:endParaRPr>
          </a:p>
        </p:txBody>
      </p:sp>
      <p:graphicFrame>
        <p:nvGraphicFramePr>
          <p:cNvPr id="3" name="Table 2">
            <a:extLst>
              <a:ext uri="{FF2B5EF4-FFF2-40B4-BE49-F238E27FC236}">
                <a16:creationId xmlns:a16="http://schemas.microsoft.com/office/drawing/2014/main" id="{7516AB13-D0BC-4550-A9DF-9BA45CBDAF89}"/>
              </a:ext>
            </a:extLst>
          </p:cNvPr>
          <p:cNvGraphicFramePr>
            <a:graphicFrameLocks noGrp="1"/>
          </p:cNvGraphicFramePr>
          <p:nvPr>
            <p:extLst>
              <p:ext uri="{D42A27DB-BD31-4B8C-83A1-F6EECF244321}">
                <p14:modId xmlns:p14="http://schemas.microsoft.com/office/powerpoint/2010/main" val="3050971676"/>
              </p:ext>
            </p:extLst>
          </p:nvPr>
        </p:nvGraphicFramePr>
        <p:xfrm>
          <a:off x="952499" y="847725"/>
          <a:ext cx="9820275" cy="5246687"/>
        </p:xfrm>
        <a:graphic>
          <a:graphicData uri="http://schemas.openxmlformats.org/drawingml/2006/table">
            <a:tbl>
              <a:tblPr/>
              <a:tblGrid>
                <a:gridCol w="4191001">
                  <a:extLst>
                    <a:ext uri="{9D8B030D-6E8A-4147-A177-3AD203B41FA5}">
                      <a16:colId xmlns:a16="http://schemas.microsoft.com/office/drawing/2014/main" val="966986752"/>
                    </a:ext>
                  </a:extLst>
                </a:gridCol>
                <a:gridCol w="1698756">
                  <a:extLst>
                    <a:ext uri="{9D8B030D-6E8A-4147-A177-3AD203B41FA5}">
                      <a16:colId xmlns:a16="http://schemas.microsoft.com/office/drawing/2014/main" val="1917084125"/>
                    </a:ext>
                  </a:extLst>
                </a:gridCol>
                <a:gridCol w="3930518">
                  <a:extLst>
                    <a:ext uri="{9D8B030D-6E8A-4147-A177-3AD203B41FA5}">
                      <a16:colId xmlns:a16="http://schemas.microsoft.com/office/drawing/2014/main" val="3123944075"/>
                    </a:ext>
                  </a:extLst>
                </a:gridCol>
              </a:tblGrid>
              <a:tr h="734098">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Câu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hỏi</a:t>
                      </a:r>
                      <a:endParaRPr lang="vi-VN"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Đáp</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án</a:t>
                      </a:r>
                      <a:endParaRPr lang="en-US" sz="2400" b="1"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Giải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thích</a:t>
                      </a:r>
                      <a:endParaRPr lang="en-US" sz="2400" b="1"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91056732"/>
                  </a:ext>
                </a:extLst>
              </a:tr>
              <a:tr h="1719081">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a) Bác Trí không thể bốc được số 13 819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369579"/>
                  </a:ext>
                </a:extLst>
              </a:tr>
              <a:tr h="1504197">
                <a:tc>
                  <a:txBody>
                    <a:bodyPr/>
                    <a:lstStyle/>
                    <a:p>
                      <a:pPr algn="just"/>
                      <a:r>
                        <a:rPr lang="vi-VN" sz="2400">
                          <a:solidFill>
                            <a:srgbClr val="000000"/>
                          </a:solidFill>
                          <a:effectLst/>
                          <a:latin typeface="Cambria" panose="02040503050406030204" pitchFamily="18" charset="0"/>
                          <a:ea typeface="Cambria" panose="02040503050406030204" pitchFamily="18" charset="0"/>
                        </a:rPr>
                        <a:t>b) Chú Dũng chắc chắn bốc được số 13 824</a:t>
                      </a: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68869"/>
                  </a:ext>
                </a:extLst>
              </a:tr>
              <a:tr h="1289311">
                <a:tc>
                  <a:txBody>
                    <a:bodyPr/>
                    <a:lstStyle/>
                    <a:p>
                      <a:pPr algn="just"/>
                      <a:r>
                        <a:rPr lang="vi-VN" sz="2400">
                          <a:solidFill>
                            <a:srgbClr val="000000"/>
                          </a:solidFill>
                          <a:effectLst/>
                          <a:latin typeface="Cambria" panose="02040503050406030204" pitchFamily="18" charset="0"/>
                          <a:ea typeface="Cambria" panose="02040503050406030204" pitchFamily="18" charset="0"/>
                        </a:rPr>
                        <a:t>c) Chú Dũng có thể bốc được số 13 822</a:t>
                      </a: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5455584"/>
                  </a:ext>
                </a:extLst>
              </a:tr>
            </a:tbl>
          </a:graphicData>
        </a:graphic>
      </p:graphicFrame>
      <p:sp>
        <p:nvSpPr>
          <p:cNvPr id="4" name="TextBox 3">
            <a:extLst>
              <a:ext uri="{FF2B5EF4-FFF2-40B4-BE49-F238E27FC236}">
                <a16:creationId xmlns:a16="http://schemas.microsoft.com/office/drawing/2014/main" id="{306E6B2D-EDAB-476E-B416-4241C7DC066D}"/>
              </a:ext>
            </a:extLst>
          </p:cNvPr>
          <p:cNvSpPr txBox="1"/>
          <p:nvPr/>
        </p:nvSpPr>
        <p:spPr>
          <a:xfrm>
            <a:off x="5657850" y="1952625"/>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55F839CF-45E3-4EF3-A70F-C87E0668073A}"/>
              </a:ext>
            </a:extLst>
          </p:cNvPr>
          <p:cNvSpPr txBox="1"/>
          <p:nvPr/>
        </p:nvSpPr>
        <p:spPr>
          <a:xfrm>
            <a:off x="7077074" y="1628775"/>
            <a:ext cx="3638551" cy="1569660"/>
          </a:xfrm>
          <a:prstGeom prst="rect">
            <a:avLst/>
          </a:prstGeom>
          <a:noFill/>
        </p:spPr>
        <p:txBody>
          <a:bodyPr wrap="square" rtlCol="0">
            <a:spAutoFit/>
          </a:bodyPr>
          <a:lstStyle/>
          <a:p>
            <a:pPr algn="dist"/>
            <a:r>
              <a:rPr lang="vi-VN" sz="2400" b="1" dirty="0">
                <a:solidFill>
                  <a:srgbClr val="FF0000"/>
                </a:solidFill>
                <a:latin typeface="Cambria" panose="02040503050406030204" pitchFamily="18" charset="0"/>
                <a:ea typeface="Cambria" panose="02040503050406030204" pitchFamily="18" charset="0"/>
              </a:rPr>
              <a:t>Vì 13819 &lt; 13820 nên số 13819 không có trong thùng. Vậy bác Trí không thể bốc được số 13819.</a:t>
            </a:r>
            <a:endParaRPr lang="en-US" sz="24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4CC53C1F-970A-4778-AD56-83795BC3618C}"/>
              </a:ext>
            </a:extLst>
          </p:cNvPr>
          <p:cNvSpPr txBox="1"/>
          <p:nvPr/>
        </p:nvSpPr>
        <p:spPr>
          <a:xfrm>
            <a:off x="5648325" y="3543300"/>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S</a:t>
            </a:r>
          </a:p>
        </p:txBody>
      </p:sp>
      <p:sp>
        <p:nvSpPr>
          <p:cNvPr id="17" name="TextBox 16">
            <a:extLst>
              <a:ext uri="{FF2B5EF4-FFF2-40B4-BE49-F238E27FC236}">
                <a16:creationId xmlns:a16="http://schemas.microsoft.com/office/drawing/2014/main" id="{AA8058D3-E2E1-47A5-A775-44A1B101F1FB}"/>
              </a:ext>
            </a:extLst>
          </p:cNvPr>
          <p:cNvSpPr txBox="1"/>
          <p:nvPr/>
        </p:nvSpPr>
        <p:spPr>
          <a:xfrm>
            <a:off x="7067550" y="3219450"/>
            <a:ext cx="3248026" cy="1569660"/>
          </a:xfrm>
          <a:prstGeom prst="rect">
            <a:avLst/>
          </a:prstGeom>
          <a:noFill/>
        </p:spPr>
        <p:txBody>
          <a:bodyPr wrap="square" rtlCol="0">
            <a:spAutoFit/>
          </a:bodyPr>
          <a:lstStyle/>
          <a:p>
            <a:pPr algn="dist"/>
            <a:r>
              <a:rPr lang="vi-VN" sz="2400" b="1" dirty="0">
                <a:solidFill>
                  <a:srgbClr val="FF0000"/>
                </a:solidFill>
                <a:latin typeface="Cambria" panose="02040503050406030204" pitchFamily="18" charset="0"/>
                <a:ea typeface="Cambria" panose="02040503050406030204" pitchFamily="18" charset="0"/>
              </a:rPr>
              <a:t>Vì bác Đức đã bốc được số 13824 nên chú Dũng không thể bốc được số 13824.</a:t>
            </a:r>
            <a:endParaRPr lang="en-US" sz="24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71DBE345-98EA-4124-A2E7-AEC6E92567A2}"/>
              </a:ext>
            </a:extLst>
          </p:cNvPr>
          <p:cNvSpPr txBox="1"/>
          <p:nvPr/>
        </p:nvSpPr>
        <p:spPr>
          <a:xfrm>
            <a:off x="5648325" y="5019675"/>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Đ</a:t>
            </a:r>
          </a:p>
        </p:txBody>
      </p:sp>
      <p:sp>
        <p:nvSpPr>
          <p:cNvPr id="19" name="TextBox 18">
            <a:extLst>
              <a:ext uri="{FF2B5EF4-FFF2-40B4-BE49-F238E27FC236}">
                <a16:creationId xmlns:a16="http://schemas.microsoft.com/office/drawing/2014/main" id="{F0CD4157-10F0-43F4-9D1B-A78070495DD8}"/>
              </a:ext>
            </a:extLst>
          </p:cNvPr>
          <p:cNvSpPr txBox="1"/>
          <p:nvPr/>
        </p:nvSpPr>
        <p:spPr>
          <a:xfrm>
            <a:off x="7067549" y="4876800"/>
            <a:ext cx="3590925" cy="1200329"/>
          </a:xfrm>
          <a:prstGeom prst="rect">
            <a:avLst/>
          </a:prstGeom>
          <a:noFill/>
        </p:spPr>
        <p:txBody>
          <a:bodyPr wrap="square" rtlCol="0">
            <a:spAutoFit/>
          </a:bodyPr>
          <a:lstStyle/>
          <a:p>
            <a:pPr algn="dist"/>
            <a:r>
              <a:rPr lang="vi-VN" sz="2400" b="1" dirty="0">
                <a:solidFill>
                  <a:srgbClr val="FF0000"/>
                </a:solidFill>
                <a:latin typeface="Cambria" panose="02040503050406030204" pitchFamily="18" charset="0"/>
                <a:ea typeface="Cambria" panose="02040503050406030204" pitchFamily="18" charset="0"/>
              </a:rPr>
              <a:t>Vì trong thùng có số 13822 nên chú Dũng có thể bốc được số 13822.</a:t>
            </a:r>
            <a:endParaRPr lang="en-US" sz="2400" b="1" dirty="0">
              <a:solidFill>
                <a:srgbClr val="FF0000"/>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D8A6FF37-74BA-44F3-8640-AC85708F244E}"/>
              </a:ext>
            </a:extLst>
          </p:cNvPr>
          <p:cNvSpPr/>
          <p:nvPr/>
        </p:nvSpPr>
        <p:spPr>
          <a:xfrm>
            <a:off x="-1791669" y="405339"/>
            <a:ext cx="1514167" cy="16813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0850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3" y="844117"/>
            <a:ext cx="625752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Khởi</a:t>
            </a:r>
            <a:r>
              <a:rPr kumimoji="0" lang="en-US" sz="72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72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động</a:t>
            </a:r>
            <a:endPar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391510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b="1" kern="0">
              <a:solidFill>
                <a:srgbClr val="F0F1DF"/>
              </a:solidFill>
              <a:latin typeface="Cambria" panose="02040503050406030204" pitchFamily="18" charset="0"/>
              <a:ea typeface="Cambria" panose="02040503050406030204" pitchFamily="18" charset="0"/>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4">
            <a:extLst>
              <a:ext uri="{28A0092B-C50C-407E-A947-70E740481C1C}">
                <a14:useLocalDpi xmlns:a14="http://schemas.microsoft.com/office/drawing/2010/main" val="0"/>
              </a:ext>
            </a:extLst>
          </a:blip>
          <a:srcRect l="41360" t="-2049" r="41780" b="53677"/>
          <a:stretch/>
        </p:blipFill>
        <p:spPr>
          <a:xfrm>
            <a:off x="-37615" y="3138253"/>
            <a:ext cx="2244993" cy="3622955"/>
          </a:xfrm>
          <a:prstGeom prst="rect">
            <a:avLst/>
          </a:prstGeom>
        </p:spPr>
      </p:pic>
      <p:sp>
        <p:nvSpPr>
          <p:cNvPr id="9" name="Rounded Rectangle 3">
            <a:extLst>
              <a:ext uri="{FF2B5EF4-FFF2-40B4-BE49-F238E27FC236}">
                <a16:creationId xmlns:a16="http://schemas.microsoft.com/office/drawing/2014/main" id="{9256823D-535C-4F09-B4DB-54B849536349}"/>
              </a:ext>
            </a:extLst>
          </p:cNvPr>
          <p:cNvSpPr/>
          <p:nvPr/>
        </p:nvSpPr>
        <p:spPr>
          <a:xfrm>
            <a:off x="917825" y="779723"/>
            <a:ext cx="10437747" cy="1811077"/>
          </a:xfrm>
          <a:prstGeom prst="roundRect">
            <a:avLst/>
          </a:prstGeom>
          <a:solidFill>
            <a:srgbClr val="FFFFCD"/>
          </a:solidFill>
        </p:spPr>
        <p:style>
          <a:lnRef idx="2">
            <a:schemeClr val="accent1">
              <a:shade val="50000"/>
            </a:schemeClr>
          </a:lnRef>
          <a:fillRef idx="1">
            <a:schemeClr val="accent1"/>
          </a:fillRef>
          <a:effectRef idx="0">
            <a:schemeClr val="accent1"/>
          </a:effectRef>
          <a:fontRef idx="minor">
            <a:schemeClr val="lt1"/>
          </a:fontRef>
        </p:style>
        <p:txBody>
          <a:bodyPr lIns="121853" tIns="60927" rIns="121853" bIns="60927" spcCol="0" rtlCol="0" anchor="ctr"/>
          <a:lstStyle/>
          <a:p>
            <a:pPr algn="ctr" defTabSz="1219170">
              <a:buClr>
                <a:srgbClr val="000000"/>
              </a:buClr>
            </a:pPr>
            <a:endParaRPr lang="en-US" sz="1867" b="1" kern="0">
              <a:ln w="38100" cap="rnd">
                <a:solidFill>
                  <a:srgbClr val="6497B8"/>
                </a:solidFill>
                <a:bevel/>
              </a:ln>
              <a:solidFill>
                <a:srgbClr val="F0F1DF"/>
              </a:solidFill>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20EEDA7F-2630-402F-9095-1978A7C959C1}"/>
              </a:ext>
            </a:extLst>
          </p:cNvPr>
          <p:cNvSpPr txBox="1"/>
          <p:nvPr/>
        </p:nvSpPr>
        <p:spPr>
          <a:xfrm>
            <a:off x="1068524" y="978966"/>
            <a:ext cx="9999526" cy="1600371"/>
          </a:xfrm>
          <a:prstGeom prst="rect">
            <a:avLst/>
          </a:prstGeom>
          <a:noFill/>
        </p:spPr>
        <p:txBody>
          <a:bodyPr wrap="square" lIns="121853" tIns="60927" rIns="121853" bIns="60927" rtlCol="0">
            <a:spAutoFit/>
          </a:bodyPr>
          <a:lstStyle/>
          <a:p>
            <a:pPr algn="just" defTabSz="1219170">
              <a:buClr>
                <a:srgbClr val="000000"/>
              </a:buClr>
            </a:pPr>
            <a:r>
              <a:rPr lang="vi-VN" sz="3200" b="1" kern="0">
                <a:solidFill>
                  <a:srgbClr val="000000"/>
                </a:solidFill>
                <a:latin typeface="Cambria" panose="02040503050406030204" pitchFamily="18" charset="0"/>
                <a:ea typeface="Cambria" panose="02040503050406030204" pitchFamily="18" charset="0"/>
                <a:cs typeface="Arial" pitchFamily="34" charset="0"/>
                <a:sym typeface="Arial"/>
              </a:rPr>
              <a:t>Người ta đóng số lên các khung xe đạp. Các khung xe đạp đã được đóng số từ 1 đến 99 997. Hỏi ba khung xe tiếp theo sẽ được đóng số nào?</a:t>
            </a:r>
            <a:endParaRPr lang="en-US" sz="3200" b="1" kern="0" dirty="0">
              <a:solidFill>
                <a:srgbClr val="000000"/>
              </a:solidFill>
              <a:latin typeface="Cambria" panose="02040503050406030204" pitchFamily="18" charset="0"/>
              <a:ea typeface="Cambria" panose="02040503050406030204" pitchFamily="18" charset="0"/>
              <a:cs typeface="Arial" pitchFamily="34" charset="0"/>
              <a:sym typeface="Arial"/>
            </a:endParaRPr>
          </a:p>
        </p:txBody>
      </p:sp>
      <p:sp>
        <p:nvSpPr>
          <p:cNvPr id="7" name="Oval 6">
            <a:extLst>
              <a:ext uri="{FF2B5EF4-FFF2-40B4-BE49-F238E27FC236}">
                <a16:creationId xmlns:a16="http://schemas.microsoft.com/office/drawing/2014/main" id="{F4F24D3E-E0DE-40E7-A84F-D32A736E3E3C}"/>
              </a:ext>
            </a:extLst>
          </p:cNvPr>
          <p:cNvSpPr/>
          <p:nvPr/>
        </p:nvSpPr>
        <p:spPr>
          <a:xfrm>
            <a:off x="754031" y="494746"/>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b="1" kern="0" dirty="0">
                <a:solidFill>
                  <a:srgbClr val="F0F1DF"/>
                </a:solidFill>
                <a:latin typeface="Cambria" panose="02040503050406030204" pitchFamily="18" charset="0"/>
                <a:ea typeface="Cambria" panose="02040503050406030204" pitchFamily="18" charset="0"/>
                <a:sym typeface="Arial"/>
              </a:rPr>
              <a:t>4</a:t>
            </a:r>
          </a:p>
        </p:txBody>
      </p:sp>
      <p:grpSp>
        <p:nvGrpSpPr>
          <p:cNvPr id="24" name="Nhóm 28">
            <a:extLst>
              <a:ext uri="{FF2B5EF4-FFF2-40B4-BE49-F238E27FC236}">
                <a16:creationId xmlns:a16="http://schemas.microsoft.com/office/drawing/2014/main" id="{53AB98CA-9B2E-4475-A7C5-8CB32104928F}"/>
              </a:ext>
            </a:extLst>
          </p:cNvPr>
          <p:cNvGrpSpPr/>
          <p:nvPr/>
        </p:nvGrpSpPr>
        <p:grpSpPr>
          <a:xfrm>
            <a:off x="1693146" y="3429013"/>
            <a:ext cx="7565154" cy="975995"/>
            <a:chOff x="1156594" y="3514882"/>
            <a:chExt cx="1432337" cy="470786"/>
          </a:xfrm>
        </p:grpSpPr>
        <p:grpSp>
          <p:nvGrpSpPr>
            <p:cNvPr id="25" name="Nhóm 24">
              <a:extLst>
                <a:ext uri="{FF2B5EF4-FFF2-40B4-BE49-F238E27FC236}">
                  <a16:creationId xmlns:a16="http://schemas.microsoft.com/office/drawing/2014/main" id="{633FE901-B836-4D65-9390-4A9286B15580}"/>
                </a:ext>
              </a:extLst>
            </p:cNvPr>
            <p:cNvGrpSpPr/>
            <p:nvPr/>
          </p:nvGrpSpPr>
          <p:grpSpPr>
            <a:xfrm>
              <a:off x="1402729" y="3514882"/>
              <a:ext cx="1186202" cy="203349"/>
              <a:chOff x="1402729" y="3514882"/>
              <a:chExt cx="1186202" cy="203349"/>
            </a:xfrm>
          </p:grpSpPr>
          <p:cxnSp>
            <p:nvCxnSpPr>
              <p:cNvPr id="30" name="Đường kết nối Mũi tên Thẳng 9">
                <a:extLst>
                  <a:ext uri="{FF2B5EF4-FFF2-40B4-BE49-F238E27FC236}">
                    <a16:creationId xmlns:a16="http://schemas.microsoft.com/office/drawing/2014/main" id="{86C33DD7-1867-484D-A531-FDFF672FE93B}"/>
                  </a:ext>
                </a:extLst>
              </p:cNvPr>
              <p:cNvCxnSpPr>
                <a:cxnSpLocks/>
              </p:cNvCxnSpPr>
              <p:nvPr/>
            </p:nvCxnSpPr>
            <p:spPr>
              <a:xfrm>
                <a:off x="1402729" y="3620703"/>
                <a:ext cx="1186202"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Đường nối Thẳng 17">
                <a:extLst>
                  <a:ext uri="{FF2B5EF4-FFF2-40B4-BE49-F238E27FC236}">
                    <a16:creationId xmlns:a16="http://schemas.microsoft.com/office/drawing/2014/main" id="{D5BC4F70-4D1A-4039-BFFD-A9C046D94665}"/>
                  </a:ext>
                </a:extLst>
              </p:cNvPr>
              <p:cNvCxnSpPr>
                <a:cxnSpLocks/>
              </p:cNvCxnSpPr>
              <p:nvPr/>
            </p:nvCxnSpPr>
            <p:spPr>
              <a:xfrm>
                <a:off x="1622396" y="3548776"/>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Đường nối Thẳng 59">
                <a:extLst>
                  <a:ext uri="{FF2B5EF4-FFF2-40B4-BE49-F238E27FC236}">
                    <a16:creationId xmlns:a16="http://schemas.microsoft.com/office/drawing/2014/main" id="{5D064A94-1294-4FB0-B44F-D7A9F0192654}"/>
                  </a:ext>
                </a:extLst>
              </p:cNvPr>
              <p:cNvCxnSpPr>
                <a:cxnSpLocks/>
              </p:cNvCxnSpPr>
              <p:nvPr/>
            </p:nvCxnSpPr>
            <p:spPr>
              <a:xfrm>
                <a:off x="1911840" y="3540304"/>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Đường nối Thẳng 61">
                <a:extLst>
                  <a:ext uri="{FF2B5EF4-FFF2-40B4-BE49-F238E27FC236}">
                    <a16:creationId xmlns:a16="http://schemas.microsoft.com/office/drawing/2014/main" id="{E8137734-66CB-4E08-8E8B-ABF09646CBE3}"/>
                  </a:ext>
                </a:extLst>
              </p:cNvPr>
              <p:cNvCxnSpPr>
                <a:cxnSpLocks/>
              </p:cNvCxnSpPr>
              <p:nvPr/>
            </p:nvCxnSpPr>
            <p:spPr>
              <a:xfrm>
                <a:off x="2188361" y="3531827"/>
                <a:ext cx="0" cy="17792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Đường nối Thẳng 62">
                <a:extLst>
                  <a:ext uri="{FF2B5EF4-FFF2-40B4-BE49-F238E27FC236}">
                    <a16:creationId xmlns:a16="http://schemas.microsoft.com/office/drawing/2014/main" id="{A73C7C07-CF0F-4705-A8D4-BEF0BFE3F6AD}"/>
                  </a:ext>
                </a:extLst>
              </p:cNvPr>
              <p:cNvCxnSpPr>
                <a:cxnSpLocks/>
              </p:cNvCxnSpPr>
              <p:nvPr/>
            </p:nvCxnSpPr>
            <p:spPr>
              <a:xfrm>
                <a:off x="2467876" y="3514882"/>
                <a:ext cx="0" cy="20021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6" name="Hộp Văn bản 107">
              <a:extLst>
                <a:ext uri="{FF2B5EF4-FFF2-40B4-BE49-F238E27FC236}">
                  <a16:creationId xmlns:a16="http://schemas.microsoft.com/office/drawing/2014/main" id="{4A701E39-6254-4553-8423-10BA82B14A40}"/>
                </a:ext>
              </a:extLst>
            </p:cNvPr>
            <p:cNvSpPr txBox="1"/>
            <p:nvPr/>
          </p:nvSpPr>
          <p:spPr>
            <a:xfrm>
              <a:off x="1156594" y="3733285"/>
              <a:ext cx="914400" cy="252383"/>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99 997</a:t>
              </a:r>
            </a:p>
          </p:txBody>
        </p:sp>
      </p:grpSp>
      <p:sp>
        <p:nvSpPr>
          <p:cNvPr id="8" name="TextBox 7">
            <a:extLst>
              <a:ext uri="{FF2B5EF4-FFF2-40B4-BE49-F238E27FC236}">
                <a16:creationId xmlns:a16="http://schemas.microsoft.com/office/drawing/2014/main" id="{CBB52230-F994-4289-BEFC-E4C0D2374505}"/>
              </a:ext>
            </a:extLst>
          </p:cNvPr>
          <p:cNvSpPr txBox="1"/>
          <p:nvPr/>
        </p:nvSpPr>
        <p:spPr>
          <a:xfrm>
            <a:off x="5010150" y="3819525"/>
            <a:ext cx="149542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99 998</a:t>
            </a:r>
          </a:p>
        </p:txBody>
      </p:sp>
      <p:sp>
        <p:nvSpPr>
          <p:cNvPr id="38" name="TextBox 37">
            <a:extLst>
              <a:ext uri="{FF2B5EF4-FFF2-40B4-BE49-F238E27FC236}">
                <a16:creationId xmlns:a16="http://schemas.microsoft.com/office/drawing/2014/main" id="{1F9BDBCE-C539-4510-B3F5-F7758F9CA49D}"/>
              </a:ext>
            </a:extLst>
          </p:cNvPr>
          <p:cNvSpPr txBox="1"/>
          <p:nvPr/>
        </p:nvSpPr>
        <p:spPr>
          <a:xfrm>
            <a:off x="6543675" y="3790950"/>
            <a:ext cx="149542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99 999</a:t>
            </a:r>
          </a:p>
        </p:txBody>
      </p:sp>
      <p:sp>
        <p:nvSpPr>
          <p:cNvPr id="39" name="TextBox 38">
            <a:extLst>
              <a:ext uri="{FF2B5EF4-FFF2-40B4-BE49-F238E27FC236}">
                <a16:creationId xmlns:a16="http://schemas.microsoft.com/office/drawing/2014/main" id="{CCB99FB7-ADFD-42E9-8532-1309D93F8AE1}"/>
              </a:ext>
            </a:extLst>
          </p:cNvPr>
          <p:cNvSpPr txBox="1"/>
          <p:nvPr/>
        </p:nvSpPr>
        <p:spPr>
          <a:xfrm>
            <a:off x="8048625" y="3762375"/>
            <a:ext cx="1981200"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100 000</a:t>
            </a:r>
          </a:p>
        </p:txBody>
      </p:sp>
      <p:sp>
        <p:nvSpPr>
          <p:cNvPr id="10" name="TextBox 9">
            <a:extLst>
              <a:ext uri="{FF2B5EF4-FFF2-40B4-BE49-F238E27FC236}">
                <a16:creationId xmlns:a16="http://schemas.microsoft.com/office/drawing/2014/main" id="{105D7152-5500-46CE-9FE4-9EFFB905111A}"/>
              </a:ext>
            </a:extLst>
          </p:cNvPr>
          <p:cNvSpPr txBox="1"/>
          <p:nvPr/>
        </p:nvSpPr>
        <p:spPr>
          <a:xfrm>
            <a:off x="5619750" y="2971800"/>
            <a:ext cx="914400" cy="914400"/>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E649E5FA-EE38-4C09-A6B8-FA6D25D809A0}"/>
              </a:ext>
            </a:extLst>
          </p:cNvPr>
          <p:cNvSpPr txBox="1"/>
          <p:nvPr/>
        </p:nvSpPr>
        <p:spPr>
          <a:xfrm>
            <a:off x="2647950" y="4610100"/>
            <a:ext cx="7334250" cy="1200329"/>
          </a:xfrm>
          <a:prstGeom prst="rect">
            <a:avLst/>
          </a:prstGeom>
          <a:noFill/>
        </p:spPr>
        <p:txBody>
          <a:bodyPr wrap="square" rtlCol="0">
            <a:spAutoFit/>
          </a:bodyPr>
          <a:lstStyle/>
          <a:p>
            <a:pPr algn="just"/>
            <a:r>
              <a:rPr lang="vi-VN" sz="3600" b="1" dirty="0">
                <a:solidFill>
                  <a:srgbClr val="7030A0"/>
                </a:solidFill>
                <a:latin typeface="Cambria" panose="02040503050406030204" pitchFamily="18" charset="0"/>
                <a:ea typeface="Cambria" panose="02040503050406030204" pitchFamily="18" charset="0"/>
              </a:rPr>
              <a:t>Ba khung xe tiếp theo được đóng số: 99 998; 99 999; 100 000</a:t>
            </a:r>
            <a:endParaRPr lang="en-US" sz="3600" b="1" dirty="0">
              <a:solidFill>
                <a:srgbClr val="7030A0"/>
              </a:solidFill>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AB04AB5D-B02B-4236-8DB2-A0D78DA13DF5}"/>
              </a:ext>
            </a:extLst>
          </p:cNvPr>
          <p:cNvSpPr/>
          <p:nvPr/>
        </p:nvSpPr>
        <p:spPr>
          <a:xfrm>
            <a:off x="-1791669" y="405339"/>
            <a:ext cx="1514167" cy="16813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231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8">
                                            <p:txEl>
                                              <p:pRg st="0" end="0"/>
                                            </p:txEl>
                                          </p:spTgt>
                                        </p:tgtEl>
                                        <p:attrNameLst>
                                          <p:attrName>style.visibility</p:attrName>
                                        </p:attrNameLst>
                                      </p:cBhvr>
                                      <p:to>
                                        <p:strVal val="visible"/>
                                      </p:to>
                                    </p:set>
                                    <p:anim calcmode="lin" valueType="num">
                                      <p:cBhvr additive="base">
                                        <p:cTn id="18"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xEl>
                                              <p:pRg st="0" end="0"/>
                                            </p:txEl>
                                          </p:spTgt>
                                        </p:tgtEl>
                                        <p:attrNameLst>
                                          <p:attrName>style.visibility</p:attrName>
                                        </p:attrNameLst>
                                      </p:cBhvr>
                                      <p:to>
                                        <p:strVal val="visible"/>
                                      </p:to>
                                    </p:set>
                                    <p:anim calcmode="lin" valueType="num">
                                      <p:cBhvr additive="base">
                                        <p:cTn id="24"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6610A21-51FE-4A35-B91E-4183C172AD9B}"/>
              </a:ext>
            </a:extLst>
          </p:cNvPr>
          <p:cNvPicPr>
            <a:picLocks noChangeAspect="1"/>
          </p:cNvPicPr>
          <p:nvPr/>
        </p:nvPicPr>
        <p:blipFill>
          <a:blip r:embed="rId3"/>
          <a:stretch>
            <a:fillRect/>
          </a:stretch>
        </p:blipFill>
        <p:spPr>
          <a:xfrm>
            <a:off x="2774559" y="138640"/>
            <a:ext cx="6090432" cy="1018120"/>
          </a:xfrm>
          <a:prstGeom prst="rect">
            <a:avLst/>
          </a:prstGeom>
        </p:spPr>
      </p:pic>
    </p:spTree>
    <p:extLst>
      <p:ext uri="{BB962C8B-B14F-4D97-AF65-F5344CB8AC3E}">
        <p14:creationId xmlns:p14="http://schemas.microsoft.com/office/powerpoint/2010/main" val="4063213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9572"/>
          <a:stretch/>
        </p:blipFill>
        <p:spPr>
          <a:xfrm>
            <a:off x="-1034903" y="2154866"/>
            <a:ext cx="14063331" cy="5131980"/>
          </a:xfrm>
          <a:prstGeom prst="rect">
            <a:avLst/>
          </a:prstGeom>
        </p:spPr>
      </p:pic>
      <p:pic>
        <p:nvPicPr>
          <p:cNvPr id="1026" name="Picture 2" descr="Pin by Julia Yuen on Animados in 2021 | Cute gif, Cartoon clip art, Animated  emoticon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2174260" cy="21742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eam Cloud Cartoon Cloud Clip Art Vector Clip - Heart - Free Transparent  PNG Clipart Images Download"/>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690" b="98687" l="5119" r="97381"/>
                    </a14:imgEffect>
                  </a14:imgLayer>
                </a14:imgProps>
              </a:ext>
              <a:ext uri="{28A0092B-C50C-407E-A947-70E740481C1C}">
                <a14:useLocalDpi xmlns:a14="http://schemas.microsoft.com/office/drawing/2010/main" val="0"/>
              </a:ext>
            </a:extLst>
          </a:blip>
          <a:srcRect/>
          <a:stretch>
            <a:fillRect/>
          </a:stretch>
        </p:blipFill>
        <p:spPr bwMode="auto">
          <a:xfrm>
            <a:off x="449917" y="813931"/>
            <a:ext cx="2759247" cy="17508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p Bird Chirping Stickers for Android &amp;amp; iOS | Gfyca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59969" y="1585381"/>
            <a:ext cx="1150731" cy="115073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250629" y="1947728"/>
            <a:ext cx="12469171" cy="4097472"/>
            <a:chOff x="-836575" y="1616149"/>
            <a:chExt cx="9225423" cy="2981325"/>
          </a:xfrm>
        </p:grpSpPr>
        <p:grpSp>
          <p:nvGrpSpPr>
            <p:cNvPr id="27" name="Group 26"/>
            <p:cNvGrpSpPr/>
            <p:nvPr/>
          </p:nvGrpSpPr>
          <p:grpSpPr>
            <a:xfrm>
              <a:off x="2892056" y="1914304"/>
              <a:ext cx="5496792" cy="2656440"/>
              <a:chOff x="2892056" y="1914304"/>
              <a:chExt cx="5496792" cy="2656440"/>
            </a:xfrm>
          </p:grpSpPr>
          <p:cxnSp>
            <p:nvCxnSpPr>
              <p:cNvPr id="23" name="Straight Connector 22"/>
              <p:cNvCxnSpPr/>
              <p:nvPr/>
            </p:nvCxnSpPr>
            <p:spPr>
              <a:xfrm flipV="1">
                <a:off x="2892056" y="3368710"/>
                <a:ext cx="223283" cy="0"/>
              </a:xfrm>
              <a:prstGeom prst="line">
                <a:avLst/>
              </a:prstGeom>
              <a:ln w="381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97657" y="1914304"/>
                <a:ext cx="5291191" cy="2656440"/>
              </a:xfrm>
              <a:prstGeom prst="rect">
                <a:avLst/>
              </a:prstGeom>
            </p:spPr>
          </p:pic>
        </p:gr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36575" y="1616149"/>
              <a:ext cx="4762500" cy="2981325"/>
            </a:xfrm>
            <a:prstGeom prst="rect">
              <a:avLst/>
            </a:prstGeom>
          </p:spPr>
        </p:pic>
        <p:sp>
          <p:nvSpPr>
            <p:cNvPr id="26" name="TextBox 25"/>
            <p:cNvSpPr txBox="1"/>
            <p:nvPr/>
          </p:nvSpPr>
          <p:spPr>
            <a:xfrm>
              <a:off x="3559199" y="2655709"/>
              <a:ext cx="4602823" cy="1261427"/>
            </a:xfrm>
            <a:prstGeom prst="rect">
              <a:avLst/>
            </a:prstGeom>
            <a:noFill/>
          </p:spPr>
          <p:txBody>
            <a:bodyPr wrap="square" rtlCol="0">
              <a:spAutoFit/>
            </a:bodyPr>
            <a:lstStyle/>
            <a:p>
              <a:pPr algn="ctr" defTabSz="1219170">
                <a:buClr>
                  <a:srgbClr val="000000"/>
                </a:buClr>
                <a:defRPr/>
              </a:pPr>
              <a:r>
                <a:rPr lang="en-US" sz="5333" b="1" kern="0" dirty="0">
                  <a:solidFill>
                    <a:srgbClr val="FF0000"/>
                  </a:solidFill>
                  <a:latin typeface="Cambria" panose="02040503050406030204" pitchFamily="18" charset="0"/>
                  <a:ea typeface="Cambria" panose="02040503050406030204" pitchFamily="18" charset="0"/>
                  <a:cs typeface="Arial"/>
                  <a:sym typeface="Arial"/>
                </a:rPr>
                <a:t>TẠM BIỆT VÀ HẸN GẶP LẠI</a:t>
              </a:r>
            </a:p>
          </p:txBody>
        </p:sp>
      </p:grpSp>
      <p:pic>
        <p:nvPicPr>
          <p:cNvPr id="2" name="Nhac-nen-vui-ve-song-dong-de-thu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02201" y="3122477"/>
            <a:ext cx="812800" cy="812800"/>
          </a:xfrm>
          <a:prstGeom prst="rect">
            <a:avLst/>
          </a:prstGeom>
        </p:spPr>
      </p:pic>
      <p:sp>
        <p:nvSpPr>
          <p:cNvPr id="14" name="Rectangle 13">
            <a:extLst>
              <a:ext uri="{FF2B5EF4-FFF2-40B4-BE49-F238E27FC236}">
                <a16:creationId xmlns:a16="http://schemas.microsoft.com/office/drawing/2014/main" id="{729C05EC-1337-4F3B-B5AC-7FA261E3DB3A}"/>
              </a:ext>
            </a:extLst>
          </p:cNvPr>
          <p:cNvSpPr/>
          <p:nvPr/>
        </p:nvSpPr>
        <p:spPr>
          <a:xfrm>
            <a:off x="-1791669" y="405339"/>
            <a:ext cx="1514167" cy="16813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542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66667E-6 3.95062E-6 L -0.66042 -0.01173 " pathEditMode="relative" rAng="0" ptsTypes="AA">
                                      <p:cBhvr>
                                        <p:cTn id="6" dur="4000" fill="hold"/>
                                        <p:tgtEl>
                                          <p:spTgt spid="4"/>
                                        </p:tgtEl>
                                        <p:attrNameLst>
                                          <p:attrName>ppt_x</p:attrName>
                                          <p:attrName>ppt_y</p:attrName>
                                        </p:attrNameLst>
                                      </p:cBhvr>
                                      <p:rCtr x="-33021" y="-586"/>
                                    </p:animMotion>
                                  </p:childTnLst>
                                </p:cTn>
                              </p:par>
                              <p:par>
                                <p:cTn id="7" presetID="49" presetClass="path" presetSubtype="0" accel="50000" decel="50000" fill="hold" nodeType="withEffect">
                                  <p:stCondLst>
                                    <p:cond delay="0"/>
                                  </p:stCondLst>
                                  <p:childTnLst>
                                    <p:animMotion origin="layout" path="M -0.2158 -0.12747 L -2.5E-6 -3.33333E-6 " pathEditMode="relative" rAng="0" ptsTypes="AA">
                                      <p:cBhvr>
                                        <p:cTn id="8" dur="2000" fill="hold"/>
                                        <p:tgtEl>
                                          <p:spTgt spid="1026"/>
                                        </p:tgtEl>
                                        <p:attrNameLst>
                                          <p:attrName>ppt_x</p:attrName>
                                          <p:attrName>ppt_y</p:attrName>
                                        </p:attrNameLst>
                                      </p:cBhvr>
                                      <p:rCtr x="10799" y="6358"/>
                                    </p:animMotion>
                                  </p:childTnLst>
                                </p:cTn>
                              </p:par>
                              <p:par>
                                <p:cTn id="9" presetID="49" presetClass="path" presetSubtype="0" accel="50000" decel="50000" fill="hold" nodeType="withEffect">
                                  <p:stCondLst>
                                    <p:cond delay="0"/>
                                  </p:stCondLst>
                                  <p:childTnLst>
                                    <p:animMotion origin="layout" path="M -0.21042 -0.12747 L -3.05556E-6 -3.20988E-6 " pathEditMode="relative" rAng="0" ptsTypes="AA">
                                      <p:cBhvr>
                                        <p:cTn id="10" dur="2000" fill="hold"/>
                                        <p:tgtEl>
                                          <p:spTgt spid="1030"/>
                                        </p:tgtEl>
                                        <p:attrNameLst>
                                          <p:attrName>ppt_x</p:attrName>
                                          <p:attrName>ppt_y</p:attrName>
                                        </p:attrNameLst>
                                      </p:cBhvr>
                                      <p:rCtr x="10399" y="6636"/>
                                    </p:animMotion>
                                  </p:childTnLst>
                                </p:cTn>
                              </p:par>
                              <p:par>
                                <p:cTn id="11" presetID="1" presetClass="mediacall" presetSubtype="0" fill="hold" nodeType="withEffect">
                                  <p:stCondLst>
                                    <p:cond delay="0"/>
                                  </p:stCondLst>
                                  <p:childTnLst>
                                    <p:cmd type="call" cmd="playFrom(0.0)">
                                      <p:cBhvr>
                                        <p:cTn id="12" dur="23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7A46A9DA-BB22-4F81-9A36-809BCB6825B9}"/>
              </a:ext>
            </a:extLst>
          </p:cNvPr>
          <p:cNvPicPr>
            <a:picLocks noChangeAspect="1"/>
          </p:cNvPicPr>
          <p:nvPr/>
        </p:nvPicPr>
        <p:blipFill>
          <a:blip r:embed="rId7"/>
          <a:stretch>
            <a:fillRect/>
          </a:stretch>
        </p:blipFill>
        <p:spPr>
          <a:xfrm>
            <a:off x="655780" y="147391"/>
            <a:ext cx="6956139" cy="1286367"/>
          </a:xfrm>
          <a:prstGeom prst="rect">
            <a:avLst/>
          </a:prstGeom>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1. </a:t>
            </a:r>
            <a:r>
              <a:rPr lang="vi-VN" sz="3733" b="1" dirty="0">
                <a:solidFill>
                  <a:srgbClr val="00B050"/>
                </a:solidFill>
                <a:latin typeface="Cambria" panose="02040503050406030204" pitchFamily="18" charset="0"/>
                <a:ea typeface="Cambria" panose="02040503050406030204" pitchFamily="18" charset="0"/>
                <a:cs typeface="Arial" pitchFamily="34" charset="0"/>
                <a:sym typeface="Arial"/>
              </a:rPr>
              <a:t>Số liền trước của số 13 4</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80</a:t>
            </a:r>
            <a:r>
              <a:rPr lang="vi-VN" sz="3733" b="1" dirty="0">
                <a:solidFill>
                  <a:srgbClr val="00B050"/>
                </a:solidFill>
                <a:latin typeface="Cambria" panose="02040503050406030204" pitchFamily="18" charset="0"/>
                <a:ea typeface="Cambria" panose="02040503050406030204" pitchFamily="18" charset="0"/>
                <a:cs typeface="Arial" pitchFamily="34" charset="0"/>
                <a:sym typeface="Arial"/>
              </a:rPr>
              <a:t> là số nào?</a:t>
            </a:r>
            <a:endParaRPr lang="en-US" sz="3733" b="1" dirty="0">
              <a:solidFill>
                <a:prstClr val="black"/>
              </a:solidFill>
              <a:latin typeface="Cambria" panose="02040503050406030204" pitchFamily="18" charset="0"/>
              <a:ea typeface="Cambria" panose="02040503050406030204" pitchFamily="18"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543174" y="2590800"/>
            <a:ext cx="7012275" cy="1650523"/>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66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6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6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600" b="1" dirty="0">
                <a:solidFill>
                  <a:srgbClr val="C00000"/>
                </a:solidFill>
                <a:latin typeface="Cambria" panose="02040503050406030204" pitchFamily="18" charset="0"/>
                <a:ea typeface="Cambria" panose="02040503050406030204" pitchFamily="18" charset="0"/>
                <a:cs typeface="Arial" pitchFamily="34" charset="0"/>
                <a:sym typeface="Arial"/>
              </a:rPr>
              <a:t>: 13 479 </a:t>
            </a: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537561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1667697" y="950474"/>
            <a:ext cx="9241276" cy="88785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liền</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sau</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của</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90 001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là</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nào</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a:t>
            </a: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790824" y="2619375"/>
            <a:ext cx="6762751" cy="15525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90 002</a:t>
            </a: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04937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4354">
              <a:defRPr/>
            </a:pP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liền</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sau</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của</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99 999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là</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100 000.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Đúng</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hay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sai</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a:t>
            </a:r>
            <a:endParaRPr lang="en-US" sz="3733" b="1" dirty="0">
              <a:solidFill>
                <a:prstClr val="black"/>
              </a:solidFill>
              <a:latin typeface="Cambria" panose="02040503050406030204" pitchFamily="18" charset="0"/>
              <a:ea typeface="Cambria" panose="02040503050406030204" pitchFamily="18" charset="0"/>
              <a:cs typeface="Arial" pitchFamily="34" charset="0"/>
              <a:sym typeface="Arial"/>
            </a:endParaRP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3124200" y="2230888"/>
            <a:ext cx="5240100"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Đúng</a:t>
            </a:r>
            <a:endParaRPr lang="en-US" sz="6000" b="1" dirty="0">
              <a:solidFill>
                <a:srgbClr val="C00000"/>
              </a:solidFill>
              <a:latin typeface="Cambria" panose="02040503050406030204" pitchFamily="18" charset="0"/>
              <a:ea typeface="Cambria" panose="02040503050406030204" pitchFamily="18" charset="0"/>
              <a:sym typeface="Arial"/>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21860" r="22209"/>
          <a:stretch/>
        </p:blipFill>
        <p:spPr>
          <a:xfrm>
            <a:off x="-99237" y="-1"/>
            <a:ext cx="12291237" cy="697495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06121" y="525455"/>
            <a:ext cx="3765880" cy="2928115"/>
          </a:xfrm>
          <a:prstGeom prst="rect">
            <a:avLst/>
          </a:prstGeom>
        </p:spPr>
      </p:pic>
      <p:sp>
        <p:nvSpPr>
          <p:cNvPr id="21" name="Rounded Rectangle 20"/>
          <p:cNvSpPr/>
          <p:nvPr/>
        </p:nvSpPr>
        <p:spPr>
          <a:xfrm>
            <a:off x="2034362" y="2341550"/>
            <a:ext cx="8837639" cy="2568379"/>
          </a:xfrm>
          <a:prstGeom prst="roundRect">
            <a:avLst/>
          </a:prstGeom>
          <a:solidFill>
            <a:schemeClr val="tx2"/>
          </a:solid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4800" kern="0" dirty="0">
              <a:solidFill>
                <a:srgbClr val="F0F1DF">
                  <a:lumMod val="25000"/>
                </a:srgbClr>
              </a:solidFill>
              <a:latin typeface="UTM Alberta Heavy" panose="02040603050506020204" pitchFamily="18" charset="0"/>
              <a:sym typeface="Aria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4437" t="48132" r="38237" b="8378"/>
          <a:stretch/>
        </p:blipFill>
        <p:spPr>
          <a:xfrm flipH="1">
            <a:off x="-230622" y="2339163"/>
            <a:ext cx="3200364" cy="4518837"/>
          </a:xfrm>
          <a:prstGeom prst="rect">
            <a:avLst/>
          </a:prstGeom>
        </p:spPr>
      </p:pic>
      <p:sp>
        <p:nvSpPr>
          <p:cNvPr id="3" name="Rounded Rectangle 2"/>
          <p:cNvSpPr/>
          <p:nvPr/>
        </p:nvSpPr>
        <p:spPr>
          <a:xfrm>
            <a:off x="2913194" y="219948"/>
            <a:ext cx="6266375" cy="1026049"/>
          </a:xfrm>
          <a:prstGeom prst="roundRect">
            <a:avLst/>
          </a:prstGeom>
          <a:solidFill>
            <a:schemeClr val="tx2"/>
          </a:solid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Toán</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pic>
        <p:nvPicPr>
          <p:cNvPr id="1026" name="Picture 2" descr="Happy Stepping Out Sticker">
            <a:extLst>
              <a:ext uri="{FF2B5EF4-FFF2-40B4-BE49-F238E27FC236}">
                <a16:creationId xmlns:a16="http://schemas.microsoft.com/office/drawing/2014/main" id="{015038B0-1BA0-46DC-AAE9-2353377BA11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92329" y="4202760"/>
            <a:ext cx="1617595" cy="23600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alking Duck Sticker">
            <a:extLst>
              <a:ext uri="{FF2B5EF4-FFF2-40B4-BE49-F238E27FC236}">
                <a16:creationId xmlns:a16="http://schemas.microsoft.com/office/drawing/2014/main" id="{97A7362D-7A5F-4D05-838B-5D7868F167E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277599" y="3096767"/>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5D8B76-8C8E-443E-A316-D84EADA6E2C9}"/>
              </a:ext>
            </a:extLst>
          </p:cNvPr>
          <p:cNvPicPr>
            <a:picLocks noChangeAspect="1"/>
          </p:cNvPicPr>
          <p:nvPr/>
        </p:nvPicPr>
        <p:blipFill>
          <a:blip r:embed="rId7"/>
          <a:stretch>
            <a:fillRect/>
          </a:stretch>
        </p:blipFill>
        <p:spPr>
          <a:xfrm>
            <a:off x="2446780" y="2466129"/>
            <a:ext cx="8059611" cy="1572904"/>
          </a:xfrm>
          <a:prstGeom prst="rect">
            <a:avLst/>
          </a:prstGeom>
        </p:spPr>
      </p:pic>
      <p:sp>
        <p:nvSpPr>
          <p:cNvPr id="7" name="TextBox 6">
            <a:extLst>
              <a:ext uri="{FF2B5EF4-FFF2-40B4-BE49-F238E27FC236}">
                <a16:creationId xmlns:a16="http://schemas.microsoft.com/office/drawing/2014/main" id="{BFB44E04-7706-456D-9026-83110716773B}"/>
              </a:ext>
            </a:extLst>
          </p:cNvPr>
          <p:cNvSpPr txBox="1"/>
          <p:nvPr/>
        </p:nvSpPr>
        <p:spPr>
          <a:xfrm>
            <a:off x="4949687" y="4075043"/>
            <a:ext cx="3260035" cy="646331"/>
          </a:xfrm>
          <a:prstGeom prst="rect">
            <a:avLst/>
          </a:prstGeom>
          <a:noFill/>
        </p:spPr>
        <p:txBody>
          <a:bodyPr wrap="square" rtlCol="0">
            <a:spAutoFit/>
          </a:bodyPr>
          <a:lstStyle/>
          <a:p>
            <a:pPr algn="ctr"/>
            <a:r>
              <a:rPr lang="en-US" sz="3600" b="1" dirty="0">
                <a:solidFill>
                  <a:srgbClr val="FF0000"/>
                </a:solidFill>
              </a:rPr>
              <a:t>(</a:t>
            </a:r>
            <a:r>
              <a:rPr lang="en-US" sz="3600" b="1" dirty="0" err="1">
                <a:solidFill>
                  <a:srgbClr val="FF0000"/>
                </a:solidFill>
              </a:rPr>
              <a:t>Tiết</a:t>
            </a:r>
            <a:r>
              <a:rPr lang="en-US" sz="3600" b="1" dirty="0">
                <a:solidFill>
                  <a:srgbClr val="FF0000"/>
                </a:solidFill>
              </a:rPr>
              <a:t> 3)</a:t>
            </a:r>
          </a:p>
        </p:txBody>
      </p:sp>
      <p:sp>
        <p:nvSpPr>
          <p:cNvPr id="11" name="Rectangle 10">
            <a:extLst>
              <a:ext uri="{FF2B5EF4-FFF2-40B4-BE49-F238E27FC236}">
                <a16:creationId xmlns:a16="http://schemas.microsoft.com/office/drawing/2014/main" id="{1F3DD4CB-1D00-4258-9D0D-B32B20032B94}"/>
              </a:ext>
            </a:extLst>
          </p:cNvPr>
          <p:cNvSpPr/>
          <p:nvPr/>
        </p:nvSpPr>
        <p:spPr>
          <a:xfrm>
            <a:off x="-1791669" y="405339"/>
            <a:ext cx="1514167" cy="16813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869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41632 -0.15031 L -4.16667E-6 2.34568E-6 " pathEditMode="relative" rAng="0" ptsTypes="AA">
                                      <p:cBhvr>
                                        <p:cTn id="6" dur="2000" fill="hold"/>
                                        <p:tgtEl>
                                          <p:spTgt spid="2"/>
                                        </p:tgtEl>
                                        <p:attrNameLst>
                                          <p:attrName>ppt_x</p:attrName>
                                          <p:attrName>ppt_y</p:attrName>
                                        </p:attrNameLst>
                                      </p:cBhvr>
                                      <p:rCtr x="-20712" y="7531"/>
                                    </p:animMotion>
                                  </p:childTnLst>
                                </p:cTn>
                              </p:par>
                              <p:par>
                                <p:cTn id="7" presetID="42" presetClass="path" presetSubtype="0" accel="50000" decel="50000" fill="hold" nodeType="withEffect">
                                  <p:stCondLst>
                                    <p:cond delay="0"/>
                                  </p:stCondLst>
                                  <p:childTnLst>
                                    <p:animMotion origin="layout" path="M 0 3.45679E-6 L -0.36302 0.01512 " pathEditMode="relative" rAng="0" ptsTypes="AA">
                                      <p:cBhvr>
                                        <p:cTn id="8" dur="3000" fill="hold"/>
                                        <p:tgtEl>
                                          <p:spTgt spid="4"/>
                                        </p:tgtEl>
                                        <p:attrNameLst>
                                          <p:attrName>ppt_x</p:attrName>
                                          <p:attrName>ppt_y</p:attrName>
                                        </p:attrNameLst>
                                      </p:cBhvr>
                                      <p:rCtr x="-18160" y="741"/>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3" y="844117"/>
            <a:ext cx="625752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Luyện</a:t>
            </a:r>
            <a:r>
              <a:rPr kumimoji="0" lang="en-US" sz="72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72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tập</a:t>
            </a:r>
            <a:endPar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613767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solidFill>
            <a:schemeClr val="tx1"/>
          </a:solidFill>
          <a:prstDash val="lg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483</Words>
  <Application>Microsoft Office PowerPoint</Application>
  <PresentationFormat>Widescreen</PresentationFormat>
  <Paragraphs>71</Paragraphs>
  <Slides>22</Slides>
  <Notes>14</Notes>
  <HiddenSlides>0</HiddenSlides>
  <MMClips>1</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22</vt:i4>
      </vt:variant>
    </vt:vector>
  </HeadingPairs>
  <TitlesOfParts>
    <vt:vector size="46" baseType="lpstr">
      <vt:lpstr>等线</vt:lpstr>
      <vt:lpstr>等线 Light</vt:lpstr>
      <vt:lpstr>Arial</vt:lpstr>
      <vt:lpstr>Calibri</vt:lpstr>
      <vt:lpstr>Cambria</vt:lpstr>
      <vt:lpstr>Gochi Hand</vt:lpstr>
      <vt:lpstr>Lato</vt:lpstr>
      <vt:lpstr>Livvic</vt:lpstr>
      <vt:lpstr>Nunito</vt:lpstr>
      <vt:lpstr>Open Sans</vt:lpstr>
      <vt:lpstr>Patrick Hand</vt:lpstr>
      <vt:lpstr>Roboto</vt:lpstr>
      <vt:lpstr>Roboto Condensed Light</vt:lpstr>
      <vt:lpstr>Times New Roman</vt:lpstr>
      <vt:lpstr>UTM Alberta Heavy</vt:lpstr>
      <vt:lpstr>字魂35号-经典雅黑</vt:lpstr>
      <vt:lpstr>Farm Animals Day by Slidesgo</vt:lpstr>
      <vt:lpstr>Weltkindertag! by Slidego</vt:lpstr>
      <vt:lpstr>Office 主题​​</vt:lpstr>
      <vt:lpstr>3_Office 主题​​</vt:lpstr>
      <vt:lpstr>4_Office 主题​​</vt:lpstr>
      <vt:lpstr>5_Office 主题​​</vt:lpstr>
      <vt:lpstr>6_Office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Thu Hà</cp:lastModifiedBy>
  <cp:revision>32</cp:revision>
  <dcterms:created xsi:type="dcterms:W3CDTF">2022-11-26T13:02:04Z</dcterms:created>
  <dcterms:modified xsi:type="dcterms:W3CDTF">2024-03-22T15:36:21Z</dcterms:modified>
</cp:coreProperties>
</file>