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81" r:id="rId4"/>
    <p:sldMasterId id="2147483817" r:id="rId5"/>
    <p:sldMasterId id="2147483830" r:id="rId6"/>
    <p:sldMasterId id="2147483843" r:id="rId7"/>
    <p:sldMasterId id="2147483862" r:id="rId8"/>
    <p:sldMasterId id="2147483881" r:id="rId9"/>
    <p:sldMasterId id="2147483906" r:id="rId10"/>
  </p:sldMasterIdLst>
  <p:notesMasterIdLst>
    <p:notesMasterId r:id="rId30"/>
  </p:notesMasterIdLst>
  <p:handoutMasterIdLst>
    <p:handoutMasterId r:id="rId31"/>
  </p:handoutMasterIdLst>
  <p:sldIdLst>
    <p:sldId id="351" r:id="rId11"/>
    <p:sldId id="363" r:id="rId12"/>
    <p:sldId id="365" r:id="rId13"/>
    <p:sldId id="352" r:id="rId14"/>
    <p:sldId id="368" r:id="rId15"/>
    <p:sldId id="364" r:id="rId16"/>
    <p:sldId id="337" r:id="rId17"/>
    <p:sldId id="268" r:id="rId18"/>
    <p:sldId id="361" r:id="rId19"/>
    <p:sldId id="315" r:id="rId20"/>
    <p:sldId id="354" r:id="rId21"/>
    <p:sldId id="366" r:id="rId22"/>
    <p:sldId id="362" r:id="rId23"/>
    <p:sldId id="367" r:id="rId24"/>
    <p:sldId id="369" r:id="rId25"/>
    <p:sldId id="370" r:id="rId26"/>
    <p:sldId id="372" r:id="rId27"/>
    <p:sldId id="371" r:id="rId28"/>
    <p:sldId id="280" r:id="rId29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3" autoAdjust="0"/>
    <p:restoredTop sz="94364" autoAdjust="0"/>
  </p:normalViewPr>
  <p:slideViewPr>
    <p:cSldViewPr snapToGrid="0" showGuides="1">
      <p:cViewPr varScale="1">
        <p:scale>
          <a:sx n="82" d="100"/>
          <a:sy n="82" d="100"/>
        </p:scale>
        <p:origin x="894" y="-210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323DF-9283-4A6C-9BDB-EC5B8DC8330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ACCE5-B3CB-430C-9C54-8E5CA0820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8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5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2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119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742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74927-ADC0-4F85-968E-41B53E2319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78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794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4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8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41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5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2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5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3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62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74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2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2024/3/7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2075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71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3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235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373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582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484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109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097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158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623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66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8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5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2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4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2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7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9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0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53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8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67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1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98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4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94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46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34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12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282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7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87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613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590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939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371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39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66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267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36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4356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7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3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0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95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67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05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7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8" r:id="rId9"/>
    <p:sldLayoutId id="2147483899" r:id="rId10"/>
    <p:sldLayoutId id="2147483900" r:id="rId11"/>
    <p:sldLayoutId id="2147483901" r:id="rId12"/>
    <p:sldLayoutId id="2147483903" r:id="rId13"/>
    <p:sldLayoutId id="214748390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74.png"/><Relationship Id="rId2" Type="http://schemas.microsoft.com/office/2007/relationships/media" Target="../media/media2.mp4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3.png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6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84.pn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12" Type="http://schemas.openxmlformats.org/officeDocument/2006/relationships/slide" Target="slide17.xml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gif"/><Relationship Id="rId15" Type="http://schemas.openxmlformats.org/officeDocument/2006/relationships/image" Target="../media/image85.png"/><Relationship Id="rId10" Type="http://schemas.openxmlformats.org/officeDocument/2006/relationships/slide" Target="slide16.xml"/><Relationship Id="rId4" Type="http://schemas.openxmlformats.org/officeDocument/2006/relationships/image" Target="../media/image77.png"/><Relationship Id="rId9" Type="http://schemas.openxmlformats.org/officeDocument/2006/relationships/image" Target="../media/image82.gif"/><Relationship Id="rId1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82.gif"/><Relationship Id="rId5" Type="http://schemas.openxmlformats.org/officeDocument/2006/relationships/slide" Target="slide2.xml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88.jpeg"/><Relationship Id="rId5" Type="http://schemas.openxmlformats.org/officeDocument/2006/relationships/image" Target="../media/image82.gif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7.png"/><Relationship Id="rId7" Type="http://schemas.openxmlformats.org/officeDocument/2006/relationships/image" Target="../media/image8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89.jpeg"/><Relationship Id="rId5" Type="http://schemas.openxmlformats.org/officeDocument/2006/relationships/image" Target="../media/image81.gif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tmp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tmp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4.tmp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video" Target="../media/media1.mp4"/><Relationship Id="rId7" Type="http://schemas.openxmlformats.org/officeDocument/2006/relationships/image" Target="../media/image57.png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984538" y="168854"/>
            <a:ext cx="70001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nghệ</a:t>
            </a:r>
            <a:endParaRPr lang="en-US" sz="405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39547" y="1506468"/>
            <a:ext cx="2752806" cy="36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4" y="4228714"/>
            <a:ext cx="77994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9" y="4081939"/>
            <a:ext cx="779940" cy="936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7" y="4271964"/>
            <a:ext cx="779940" cy="936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5631" y="901413"/>
            <a:ext cx="3188368" cy="4209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61" y="3190775"/>
            <a:ext cx="1429352" cy="1983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59" y="4228713"/>
            <a:ext cx="779940" cy="936481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67382"/>
            <a:ext cx="923871" cy="468062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24" y="1579462"/>
            <a:ext cx="507809" cy="420187"/>
          </a:xfrm>
          <a:prstGeom prst="rect">
            <a:avLst/>
          </a:prstGeom>
        </p:spPr>
      </p:pic>
      <p:sp>
        <p:nvSpPr>
          <p:cNvPr id="2" name="Hình Bầu dục 1"/>
          <p:cNvSpPr/>
          <p:nvPr/>
        </p:nvSpPr>
        <p:spPr>
          <a:xfrm>
            <a:off x="2587098" y="1579462"/>
            <a:ext cx="3784922" cy="343895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01" y="4228713"/>
            <a:ext cx="1314808" cy="9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96" y="0"/>
            <a:ext cx="7153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91965"/>
      </p:ext>
    </p:extLst>
  </p:cSld>
  <p:clrMapOvr>
    <a:masterClrMapping/>
  </p:clrMapOvr>
  <p:transition spd="med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000376" y="55764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Chi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endParaRPr kumimoji="0" lang="vi-VN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6477" y="928552"/>
            <a:ext cx="3194616" cy="4553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95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/>
          <p:nvPr/>
        </p:nvGrpSpPr>
        <p:grpSpPr>
          <a:xfrm>
            <a:off x="4768769" y="824664"/>
            <a:ext cx="4278451" cy="2175001"/>
            <a:chOff x="892354" y="3758439"/>
            <a:chExt cx="4278451" cy="2175001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2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5 phút đếm ngược nhạc vui vẻ hào hứng cho hoạt động nhó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27367" y="3311649"/>
            <a:ext cx="2264333" cy="1272693"/>
          </a:xfrm>
          <a:prstGeom prst="rect">
            <a:avLst/>
          </a:prstGeom>
        </p:spPr>
      </p:pic>
      <p:graphicFrame>
        <p:nvGraphicFramePr>
          <p:cNvPr id="2" name="Bảng 1"/>
          <p:cNvGraphicFramePr>
            <a:graphicFrameLocks noGrp="1"/>
          </p:cNvGraphicFramePr>
          <p:nvPr>
            <p:extLst/>
          </p:nvPr>
        </p:nvGraphicFramePr>
        <p:xfrm>
          <a:off x="100227" y="1699758"/>
          <a:ext cx="4668542" cy="1854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555842">
                  <a:extLst>
                    <a:ext uri="{9D8B030D-6E8A-4147-A177-3AD203B41FA5}">
                      <a16:colId xmlns:a16="http://schemas.microsoft.com/office/drawing/2014/main" val="3761448073"/>
                    </a:ext>
                  </a:extLst>
                </a:gridCol>
                <a:gridCol w="1929776">
                  <a:extLst>
                    <a:ext uri="{9D8B030D-6E8A-4147-A177-3AD203B41FA5}">
                      <a16:colId xmlns:a16="http://schemas.microsoft.com/office/drawing/2014/main" val="1289186475"/>
                    </a:ext>
                  </a:extLst>
                </a:gridCol>
                <a:gridCol w="1182924">
                  <a:extLst>
                    <a:ext uri="{9D8B030D-6E8A-4147-A177-3AD203B41FA5}">
                      <a16:colId xmlns:a16="http://schemas.microsoft.com/office/drawing/2014/main" val="389247778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TIẾT VÀ DỤNG CỤ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66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328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robot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715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robot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743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robot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356668"/>
                  </a:ext>
                </a:extLst>
              </a:tr>
            </a:tbl>
          </a:graphicData>
        </a:graphic>
      </p:graphicFrame>
      <p:sp>
        <p:nvSpPr>
          <p:cNvPr id="5" name="Hộp Văn bản 4"/>
          <p:cNvSpPr txBox="1"/>
          <p:nvPr/>
        </p:nvSpPr>
        <p:spPr>
          <a:xfrm>
            <a:off x="1485039" y="1077545"/>
            <a:ext cx="20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44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3442" y="1779719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604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07" y="23150"/>
            <a:ext cx="6992326" cy="2067213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07" y="2025572"/>
            <a:ext cx="7001852" cy="30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87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044" y="160481"/>
            <a:ext cx="8934846" cy="5025851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2171" y="3628530"/>
            <a:ext cx="1229668" cy="12296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6909" y="3706150"/>
            <a:ext cx="1282012" cy="126408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2749" y="3607682"/>
            <a:ext cx="328690" cy="130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52" y="3994980"/>
            <a:ext cx="1593752" cy="12750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87" y="4097430"/>
            <a:ext cx="1035677" cy="99926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55" y="4063621"/>
            <a:ext cx="1035677" cy="99926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81" y="1285675"/>
            <a:ext cx="1028700" cy="1012646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92" y="1285673"/>
            <a:ext cx="1028700" cy="1016645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06" y="1285673"/>
            <a:ext cx="1028700" cy="1020633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29993" y="4388050"/>
            <a:ext cx="646013" cy="64601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37255" y="4388820"/>
            <a:ext cx="646013" cy="64601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89204" y="4413448"/>
            <a:ext cx="646013" cy="6460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8415545" y="4917210"/>
            <a:ext cx="733340" cy="232238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9533" y="336995"/>
            <a:ext cx="5587469" cy="13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0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640915" y="176981"/>
            <a:ext cx="7875638" cy="8136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730046" y="309716"/>
            <a:ext cx="763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robot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3192780" y="1564467"/>
            <a:ext cx="5465290" cy="1651174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r>
                <a:rPr lang="nl-NL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bộ phận chính</a:t>
              </a:r>
              <a:endParaRPr lang="en-US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53" y="3660954"/>
            <a:ext cx="1536566" cy="148254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84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74" y="3943289"/>
            <a:ext cx="1350509" cy="13030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640915" y="176981"/>
            <a:ext cx="7875638" cy="8136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730046" y="309716"/>
            <a:ext cx="763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mô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robot?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3192780" y="1564467"/>
            <a:ext cx="5465290" cy="1651174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 robot, thân robot và chân robot.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007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844" y="3599377"/>
            <a:ext cx="2283241" cy="182659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640915" y="176981"/>
            <a:ext cx="7875638" cy="8136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730046" y="309717"/>
            <a:ext cx="763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2897046" y="2884340"/>
            <a:ext cx="5465290" cy="988734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r>
                <a:rPr lang="nl-NL" sz="3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 robot</a:t>
              </a:r>
              <a:endParaRPr lang="en-US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53" y="3660954"/>
            <a:ext cx="1536566" cy="148254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t="4153" r="5933" b="7377"/>
          <a:stretch/>
        </p:blipFill>
        <p:spPr bwMode="auto">
          <a:xfrm>
            <a:off x="4664597" y="1076446"/>
            <a:ext cx="1435261" cy="163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69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67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Tạo hình cắt từ Màn hình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4"/>
          <a:stretch/>
        </p:blipFill>
        <p:spPr>
          <a:xfrm>
            <a:off x="1226917" y="821803"/>
            <a:ext cx="6620718" cy="3171464"/>
          </a:xfrm>
          <a:prstGeom prst="rect">
            <a:avLst/>
          </a:prstGeom>
        </p:spPr>
      </p:pic>
      <p:pic>
        <p:nvPicPr>
          <p:cNvPr id="4" name="Picture 4" descr="Káº¿t quáº£ hÃ¬nh áº£nh cho right icon"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750" y="3472405"/>
            <a:ext cx="520862" cy="5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257027" y="2923240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07727" y="2029921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69825" y="490902"/>
            <a:ext cx="6684233" cy="56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spc="-1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spc="-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spc="-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721" y="1652372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32243" y="1611299"/>
            <a:ext cx="7432201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3600" b="1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3600" b="1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robot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42" y="2280479"/>
            <a:ext cx="1619513" cy="2696448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88" y="2421418"/>
            <a:ext cx="1566792" cy="2555509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37" y="2421418"/>
            <a:ext cx="1639471" cy="26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61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8689346" y="-449395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72" y="2532301"/>
            <a:ext cx="2611199" cy="2611199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6" y="911004"/>
            <a:ext cx="7177851" cy="39697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904062" y="1922832"/>
            <a:ext cx="525206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robot.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12" y="175261"/>
            <a:ext cx="3735648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3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000376" y="55764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92" y="1423952"/>
            <a:ext cx="2144761" cy="35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8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650" y="-2583"/>
            <a:ext cx="4144442" cy="3619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0477" y="-2583"/>
            <a:ext cx="4913528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10247"/>
          <p:cNvSpPr txBox="1"/>
          <p:nvPr/>
        </p:nvSpPr>
        <p:spPr>
          <a:xfrm>
            <a:off x="534010" y="1057117"/>
            <a:ext cx="3478479" cy="1896897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robot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phạn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robot.</a:t>
            </a:r>
          </a:p>
        </p:txBody>
      </p:sp>
      <p:sp>
        <p:nvSpPr>
          <p:cNvPr id="40" name="文本框 10248"/>
          <p:cNvSpPr txBox="1"/>
          <p:nvPr/>
        </p:nvSpPr>
        <p:spPr>
          <a:xfrm>
            <a:off x="4815068" y="1057117"/>
            <a:ext cx="3784921" cy="1804564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>
              <a:spcBef>
                <a:spcPct val="5000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(3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2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3153" y="3698407"/>
            <a:ext cx="2027435" cy="11395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19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1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6151</TotalTime>
  <Words>222</Words>
  <Application>Microsoft Office PowerPoint</Application>
  <PresentationFormat>On-screen Show (16:9)</PresentationFormat>
  <Paragraphs>36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等线</vt:lpstr>
      <vt:lpstr>等线 Light</vt:lpstr>
      <vt:lpstr>微软雅黑</vt:lpstr>
      <vt:lpstr>Arial</vt:lpstr>
      <vt:lpstr>Calibri</vt:lpstr>
      <vt:lpstr>Calibri Light</vt:lpstr>
      <vt:lpstr>Georgia</vt:lpstr>
      <vt:lpstr>Open Sans</vt:lpstr>
      <vt:lpstr>Segoe Print</vt:lpstr>
      <vt:lpstr>Times New Roman</vt:lpstr>
      <vt:lpstr>Trebuchet MS</vt:lpstr>
      <vt:lpstr>Wingdings 3</vt:lpstr>
      <vt:lpstr>Office 主题​​</vt:lpstr>
      <vt:lpstr>1_Office 主题​​</vt:lpstr>
      <vt:lpstr>Custom Design</vt:lpstr>
      <vt:lpstr>2_Office Theme</vt:lpstr>
      <vt:lpstr>1_Simple Light</vt:lpstr>
      <vt:lpstr>2_Simple Light</vt:lpstr>
      <vt:lpstr>平面</vt:lpstr>
      <vt:lpstr>1_平面</vt:lpstr>
      <vt:lpstr>6_Office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373</cp:revision>
  <dcterms:created xsi:type="dcterms:W3CDTF">2017-06-11T12:45:34Z</dcterms:created>
  <dcterms:modified xsi:type="dcterms:W3CDTF">2024-03-07T07:33:12Z</dcterms:modified>
</cp:coreProperties>
</file>