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81" r:id="rId4"/>
    <p:sldMasterId id="2147483817" r:id="rId5"/>
    <p:sldMasterId id="2147483843" r:id="rId6"/>
    <p:sldMasterId id="2147483862" r:id="rId7"/>
    <p:sldMasterId id="2147483881" r:id="rId8"/>
    <p:sldMasterId id="2147483906" r:id="rId9"/>
    <p:sldMasterId id="2147483910" r:id="rId10"/>
  </p:sldMasterIdLst>
  <p:notesMasterIdLst>
    <p:notesMasterId r:id="rId28"/>
  </p:notesMasterIdLst>
  <p:handoutMasterIdLst>
    <p:handoutMasterId r:id="rId29"/>
  </p:handoutMasterIdLst>
  <p:sldIdLst>
    <p:sldId id="351" r:id="rId11"/>
    <p:sldId id="363" r:id="rId12"/>
    <p:sldId id="379" r:id="rId13"/>
    <p:sldId id="380" r:id="rId14"/>
    <p:sldId id="374" r:id="rId15"/>
    <p:sldId id="375" r:id="rId16"/>
    <p:sldId id="376" r:id="rId17"/>
    <p:sldId id="377" r:id="rId18"/>
    <p:sldId id="378" r:id="rId19"/>
    <p:sldId id="352" r:id="rId20"/>
    <p:sldId id="368" r:id="rId21"/>
    <p:sldId id="364" r:id="rId22"/>
    <p:sldId id="369" r:id="rId23"/>
    <p:sldId id="361" r:id="rId24"/>
    <p:sldId id="370" r:id="rId25"/>
    <p:sldId id="371" r:id="rId26"/>
    <p:sldId id="280" r:id="rId27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3" autoAdjust="0"/>
    <p:restoredTop sz="94364" autoAdjust="0"/>
  </p:normalViewPr>
  <p:slideViewPr>
    <p:cSldViewPr snapToGrid="0" showGuides="1">
      <p:cViewPr varScale="1">
        <p:scale>
          <a:sx n="85" d="100"/>
          <a:sy n="85" d="100"/>
        </p:scale>
        <p:origin x="588" y="78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DCFF1-2E6D-4999-8392-79F2DA2F03C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E5CC4CEA-8529-44D0-A26A-16A5216E35EE}">
      <dgm:prSet phldrT="[Văn bản]"/>
      <dgm:spPr/>
      <dgm:t>
        <a:bodyPr/>
        <a:lstStyle/>
        <a:p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robot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16080-1754-4985-8C7D-E89737817377}" type="parTrans" cxnId="{8C54E7D2-5A12-4FA3-9C1D-8BB46B186A2D}">
      <dgm:prSet/>
      <dgm:spPr/>
      <dgm:t>
        <a:bodyPr/>
        <a:lstStyle/>
        <a:p>
          <a:endParaRPr lang="vi-VN"/>
        </a:p>
      </dgm:t>
    </dgm:pt>
    <dgm:pt modelId="{8CEFD588-5859-43E0-A5D3-3E5FB1AF2762}" type="sibTrans" cxnId="{8C54E7D2-5A12-4FA3-9C1D-8BB46B186A2D}">
      <dgm:prSet/>
      <dgm:spPr/>
      <dgm:t>
        <a:bodyPr/>
        <a:lstStyle/>
        <a:p>
          <a:endParaRPr lang="vi-VN"/>
        </a:p>
      </dgm:t>
    </dgm:pt>
    <dgm:pt modelId="{BF37150E-059F-4CB6-9D0F-36EA00B058CF}">
      <dgm:prSet phldrT="[Văn bản]"/>
      <dgm:spPr/>
      <dgm:t>
        <a:bodyPr/>
        <a:lstStyle/>
        <a:p>
          <a:pPr algn="ctr"/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robot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BAFCF-563E-40BC-9D0D-0CA69AB57FB3}" type="parTrans" cxnId="{CDD29949-10E3-4816-B042-183A625B0371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4A2FEEAC-7585-41C4-A009-72F985624D46}" type="sibTrans" cxnId="{CDD29949-10E3-4816-B042-183A625B0371}">
      <dgm:prSet/>
      <dgm:spPr/>
      <dgm:t>
        <a:bodyPr/>
        <a:lstStyle/>
        <a:p>
          <a:endParaRPr lang="vi-VN"/>
        </a:p>
      </dgm:t>
    </dgm:pt>
    <dgm:pt modelId="{878FAB49-2158-41AF-A8D3-0941B6A22C99}">
      <dgm:prSet phldrT="[Văn bản]"/>
      <dgm:spPr/>
      <dgm:t>
        <a:bodyPr/>
        <a:lstStyle/>
        <a:p>
          <a:pPr algn="ctr"/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robot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5B6E4-4EDE-49A3-ACC6-C59BD50FBB80}" type="parTrans" cxnId="{5A574A2A-36D5-4272-8597-3097F57B9FD9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DDCFCBC5-F173-4D1A-A429-3C5F1ABD414F}" type="sibTrans" cxnId="{5A574A2A-36D5-4272-8597-3097F57B9FD9}">
      <dgm:prSet/>
      <dgm:spPr/>
      <dgm:t>
        <a:bodyPr/>
        <a:lstStyle/>
        <a:p>
          <a:endParaRPr lang="vi-VN"/>
        </a:p>
      </dgm:t>
    </dgm:pt>
    <dgm:pt modelId="{1F394198-633C-4C77-BA12-B3FC78FF9801}">
      <dgm:prSet phldrT="[Văn bản]"/>
      <dgm:spPr/>
      <dgm:t>
        <a:bodyPr/>
        <a:lstStyle/>
        <a:p>
          <a:pPr algn="ctr"/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robot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DD1548-228E-48C8-92D0-EAB2C080CB1B}" type="parTrans" cxnId="{CF317072-5652-4A78-A3AB-DE7006491D11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A70F098C-D4BF-4122-9A30-5CF84630EBE9}" type="sibTrans" cxnId="{CF317072-5652-4A78-A3AB-DE7006491D11}">
      <dgm:prSet/>
      <dgm:spPr/>
      <dgm:t>
        <a:bodyPr/>
        <a:lstStyle/>
        <a:p>
          <a:endParaRPr lang="vi-VN"/>
        </a:p>
      </dgm:t>
    </dgm:pt>
    <dgm:pt modelId="{A39590E3-EB16-4695-B4E6-A0AB54B331A3}">
      <dgm:prSet phldrT="[Văn bản]"/>
      <dgm:spPr/>
      <dgm:t>
        <a:bodyPr/>
        <a:lstStyle/>
        <a:p>
          <a:pPr algn="ctr"/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837DF-B8B2-4439-807F-C6BFD5B94505}" type="parTrans" cxnId="{F3EC0E30-3FBF-4814-9D5C-F0788A2E5423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A8C55879-ACC8-41E8-8889-7AE774F2DAF2}" type="sibTrans" cxnId="{F3EC0E30-3FBF-4814-9D5C-F0788A2E5423}">
      <dgm:prSet/>
      <dgm:spPr/>
      <dgm:t>
        <a:bodyPr/>
        <a:lstStyle/>
        <a:p>
          <a:endParaRPr lang="vi-VN"/>
        </a:p>
      </dgm:t>
    </dgm:pt>
    <dgm:pt modelId="{71D50E74-E0FC-4024-A50B-53466942E218}" type="pres">
      <dgm:prSet presAssocID="{874DCFF1-2E6D-4999-8392-79F2DA2F03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D15B852-BBA8-43DF-9089-086C70CDF3B1}" type="pres">
      <dgm:prSet presAssocID="{E5CC4CEA-8529-44D0-A26A-16A5216E35EE}" presName="hierRoot1" presStyleCnt="0">
        <dgm:presLayoutVars>
          <dgm:hierBranch val="init"/>
        </dgm:presLayoutVars>
      </dgm:prSet>
      <dgm:spPr/>
    </dgm:pt>
    <dgm:pt modelId="{D983B3BD-A4EA-4B59-9B62-E04159A1A4DC}" type="pres">
      <dgm:prSet presAssocID="{E5CC4CEA-8529-44D0-A26A-16A5216E35EE}" presName="rootComposite1" presStyleCnt="0"/>
      <dgm:spPr/>
    </dgm:pt>
    <dgm:pt modelId="{E2A92764-B735-4556-BD91-309DBE551176}" type="pres">
      <dgm:prSet presAssocID="{E5CC4CEA-8529-44D0-A26A-16A5216E35EE}" presName="rootText1" presStyleLbl="node0" presStyleIdx="0" presStyleCnt="1" custLinFactNeighborX="5809" custLinFactNeighborY="-50350">
        <dgm:presLayoutVars>
          <dgm:chPref val="3"/>
        </dgm:presLayoutVars>
      </dgm:prSet>
      <dgm:spPr/>
    </dgm:pt>
    <dgm:pt modelId="{E7F6035F-E7D5-4C98-9AAF-37A8889B0003}" type="pres">
      <dgm:prSet presAssocID="{E5CC4CEA-8529-44D0-A26A-16A5216E35EE}" presName="rootConnector1" presStyleLbl="node1" presStyleIdx="0" presStyleCnt="0"/>
      <dgm:spPr/>
    </dgm:pt>
    <dgm:pt modelId="{FA325C6A-8A8A-479A-995B-50CDB8689AF5}" type="pres">
      <dgm:prSet presAssocID="{E5CC4CEA-8529-44D0-A26A-16A5216E35EE}" presName="hierChild2" presStyleCnt="0"/>
      <dgm:spPr/>
    </dgm:pt>
    <dgm:pt modelId="{B4E9EC0E-F4F5-459F-8E07-1119B85D6209}" type="pres">
      <dgm:prSet presAssocID="{3ECBAFCF-563E-40BC-9D0D-0CA69AB57FB3}" presName="Name37" presStyleLbl="parChTrans1D2" presStyleIdx="0" presStyleCnt="4"/>
      <dgm:spPr/>
    </dgm:pt>
    <dgm:pt modelId="{189773BA-B62C-449C-80E1-BE1E71019923}" type="pres">
      <dgm:prSet presAssocID="{BF37150E-059F-4CB6-9D0F-36EA00B058CF}" presName="hierRoot2" presStyleCnt="0">
        <dgm:presLayoutVars>
          <dgm:hierBranch val="init"/>
        </dgm:presLayoutVars>
      </dgm:prSet>
      <dgm:spPr/>
    </dgm:pt>
    <dgm:pt modelId="{5DCEF5CF-3B06-498D-A449-9999CD790323}" type="pres">
      <dgm:prSet presAssocID="{BF37150E-059F-4CB6-9D0F-36EA00B058CF}" presName="rootComposite" presStyleCnt="0"/>
      <dgm:spPr/>
    </dgm:pt>
    <dgm:pt modelId="{096AEADD-CC9D-40C5-8903-DFED8DEEFA84}" type="pres">
      <dgm:prSet presAssocID="{BF37150E-059F-4CB6-9D0F-36EA00B058CF}" presName="rootText" presStyleLbl="node2" presStyleIdx="0" presStyleCnt="4">
        <dgm:presLayoutVars>
          <dgm:chPref val="3"/>
        </dgm:presLayoutVars>
      </dgm:prSet>
      <dgm:spPr/>
    </dgm:pt>
    <dgm:pt modelId="{87F1E822-7A3D-4224-ACA3-0BAE987A5DD8}" type="pres">
      <dgm:prSet presAssocID="{BF37150E-059F-4CB6-9D0F-36EA00B058CF}" presName="rootConnector" presStyleLbl="node2" presStyleIdx="0" presStyleCnt="4"/>
      <dgm:spPr/>
    </dgm:pt>
    <dgm:pt modelId="{BBEAEEA5-3390-457A-89A0-66467924B0E3}" type="pres">
      <dgm:prSet presAssocID="{BF37150E-059F-4CB6-9D0F-36EA00B058CF}" presName="hierChild4" presStyleCnt="0"/>
      <dgm:spPr/>
    </dgm:pt>
    <dgm:pt modelId="{FF2BFA62-8F74-41A6-9CCE-F7CE5DD133D8}" type="pres">
      <dgm:prSet presAssocID="{BF37150E-059F-4CB6-9D0F-36EA00B058CF}" presName="hierChild5" presStyleCnt="0"/>
      <dgm:spPr/>
    </dgm:pt>
    <dgm:pt modelId="{B2F166FA-2689-460E-985C-87DF653FBC0F}" type="pres">
      <dgm:prSet presAssocID="{8175B6E4-4EDE-49A3-ACC6-C59BD50FBB80}" presName="Name37" presStyleLbl="parChTrans1D2" presStyleIdx="1" presStyleCnt="4"/>
      <dgm:spPr/>
    </dgm:pt>
    <dgm:pt modelId="{ABA4261B-1561-4162-8915-A58DAC2058DF}" type="pres">
      <dgm:prSet presAssocID="{878FAB49-2158-41AF-A8D3-0941B6A22C99}" presName="hierRoot2" presStyleCnt="0">
        <dgm:presLayoutVars>
          <dgm:hierBranch val="init"/>
        </dgm:presLayoutVars>
      </dgm:prSet>
      <dgm:spPr/>
    </dgm:pt>
    <dgm:pt modelId="{40CC0688-C820-46E2-91E1-D1709940B5A6}" type="pres">
      <dgm:prSet presAssocID="{878FAB49-2158-41AF-A8D3-0941B6A22C99}" presName="rootComposite" presStyleCnt="0"/>
      <dgm:spPr/>
    </dgm:pt>
    <dgm:pt modelId="{1736CEAD-4713-4D8D-9815-5180F4A1F37D}" type="pres">
      <dgm:prSet presAssocID="{878FAB49-2158-41AF-A8D3-0941B6A22C99}" presName="rootText" presStyleLbl="node2" presStyleIdx="1" presStyleCnt="4">
        <dgm:presLayoutVars>
          <dgm:chPref val="3"/>
        </dgm:presLayoutVars>
      </dgm:prSet>
      <dgm:spPr/>
    </dgm:pt>
    <dgm:pt modelId="{C0B40046-23DF-4D95-90C0-D3FE8B0F413F}" type="pres">
      <dgm:prSet presAssocID="{878FAB49-2158-41AF-A8D3-0941B6A22C99}" presName="rootConnector" presStyleLbl="node2" presStyleIdx="1" presStyleCnt="4"/>
      <dgm:spPr/>
    </dgm:pt>
    <dgm:pt modelId="{5F02B646-44C8-486E-879B-650A8C528D3C}" type="pres">
      <dgm:prSet presAssocID="{878FAB49-2158-41AF-A8D3-0941B6A22C99}" presName="hierChild4" presStyleCnt="0"/>
      <dgm:spPr/>
    </dgm:pt>
    <dgm:pt modelId="{00C04F2A-7DBD-4E5E-8762-5898E9586D46}" type="pres">
      <dgm:prSet presAssocID="{878FAB49-2158-41AF-A8D3-0941B6A22C99}" presName="hierChild5" presStyleCnt="0"/>
      <dgm:spPr/>
    </dgm:pt>
    <dgm:pt modelId="{97C288C8-6D09-4E0F-A3A7-4CA5791B7EE5}" type="pres">
      <dgm:prSet presAssocID="{B5DD1548-228E-48C8-92D0-EAB2C080CB1B}" presName="Name37" presStyleLbl="parChTrans1D2" presStyleIdx="2" presStyleCnt="4"/>
      <dgm:spPr/>
    </dgm:pt>
    <dgm:pt modelId="{EA950F1A-1B0D-4267-BB4A-1F530A4CAB90}" type="pres">
      <dgm:prSet presAssocID="{1F394198-633C-4C77-BA12-B3FC78FF9801}" presName="hierRoot2" presStyleCnt="0">
        <dgm:presLayoutVars>
          <dgm:hierBranch val="init"/>
        </dgm:presLayoutVars>
      </dgm:prSet>
      <dgm:spPr/>
    </dgm:pt>
    <dgm:pt modelId="{A913445A-B498-4E75-B540-8FBBD42794A0}" type="pres">
      <dgm:prSet presAssocID="{1F394198-633C-4C77-BA12-B3FC78FF9801}" presName="rootComposite" presStyleCnt="0"/>
      <dgm:spPr/>
    </dgm:pt>
    <dgm:pt modelId="{47C4108E-491B-415E-B821-329586858FB2}" type="pres">
      <dgm:prSet presAssocID="{1F394198-633C-4C77-BA12-B3FC78FF9801}" presName="rootText" presStyleLbl="node2" presStyleIdx="2" presStyleCnt="4">
        <dgm:presLayoutVars>
          <dgm:chPref val="3"/>
        </dgm:presLayoutVars>
      </dgm:prSet>
      <dgm:spPr/>
    </dgm:pt>
    <dgm:pt modelId="{C7F8406C-18CA-477F-A755-334DC932C3AE}" type="pres">
      <dgm:prSet presAssocID="{1F394198-633C-4C77-BA12-B3FC78FF9801}" presName="rootConnector" presStyleLbl="node2" presStyleIdx="2" presStyleCnt="4"/>
      <dgm:spPr/>
    </dgm:pt>
    <dgm:pt modelId="{64EADD8F-D220-4682-8124-6B1C0D07FAD2}" type="pres">
      <dgm:prSet presAssocID="{1F394198-633C-4C77-BA12-B3FC78FF9801}" presName="hierChild4" presStyleCnt="0"/>
      <dgm:spPr/>
    </dgm:pt>
    <dgm:pt modelId="{8774DDE9-08AF-4EE6-B727-E4A4AE07F14C}" type="pres">
      <dgm:prSet presAssocID="{1F394198-633C-4C77-BA12-B3FC78FF9801}" presName="hierChild5" presStyleCnt="0"/>
      <dgm:spPr/>
    </dgm:pt>
    <dgm:pt modelId="{B2DF1C2C-2FA0-4DD1-B5DA-4A2DF4D0927E}" type="pres">
      <dgm:prSet presAssocID="{772837DF-B8B2-4439-807F-C6BFD5B94505}" presName="Name37" presStyleLbl="parChTrans1D2" presStyleIdx="3" presStyleCnt="4"/>
      <dgm:spPr/>
    </dgm:pt>
    <dgm:pt modelId="{BBECE5C9-CA67-4BD3-91C4-D89D1C5E386E}" type="pres">
      <dgm:prSet presAssocID="{A39590E3-EB16-4695-B4E6-A0AB54B331A3}" presName="hierRoot2" presStyleCnt="0">
        <dgm:presLayoutVars>
          <dgm:hierBranch val="init"/>
        </dgm:presLayoutVars>
      </dgm:prSet>
      <dgm:spPr/>
    </dgm:pt>
    <dgm:pt modelId="{DD5991C9-39F6-4659-9DCF-F828FBBE0B54}" type="pres">
      <dgm:prSet presAssocID="{A39590E3-EB16-4695-B4E6-A0AB54B331A3}" presName="rootComposite" presStyleCnt="0"/>
      <dgm:spPr/>
    </dgm:pt>
    <dgm:pt modelId="{5BD1B780-A97D-44D5-AD99-66F06D1E6F78}" type="pres">
      <dgm:prSet presAssocID="{A39590E3-EB16-4695-B4E6-A0AB54B331A3}" presName="rootText" presStyleLbl="node2" presStyleIdx="3" presStyleCnt="4">
        <dgm:presLayoutVars>
          <dgm:chPref val="3"/>
        </dgm:presLayoutVars>
      </dgm:prSet>
      <dgm:spPr/>
    </dgm:pt>
    <dgm:pt modelId="{D7712C80-BCBB-415A-BB5E-AB1CF0E26970}" type="pres">
      <dgm:prSet presAssocID="{A39590E3-EB16-4695-B4E6-A0AB54B331A3}" presName="rootConnector" presStyleLbl="node2" presStyleIdx="3" presStyleCnt="4"/>
      <dgm:spPr/>
    </dgm:pt>
    <dgm:pt modelId="{96268168-30FD-471B-9191-DA0CE6F33D8C}" type="pres">
      <dgm:prSet presAssocID="{A39590E3-EB16-4695-B4E6-A0AB54B331A3}" presName="hierChild4" presStyleCnt="0"/>
      <dgm:spPr/>
    </dgm:pt>
    <dgm:pt modelId="{DF39F21C-45C2-4D71-9D2D-6BBB7D3E139E}" type="pres">
      <dgm:prSet presAssocID="{A39590E3-EB16-4695-B4E6-A0AB54B331A3}" presName="hierChild5" presStyleCnt="0"/>
      <dgm:spPr/>
    </dgm:pt>
    <dgm:pt modelId="{8C8A8543-A10A-49DD-87C3-BD222C59F36A}" type="pres">
      <dgm:prSet presAssocID="{E5CC4CEA-8529-44D0-A26A-16A5216E35EE}" presName="hierChild3" presStyleCnt="0"/>
      <dgm:spPr/>
    </dgm:pt>
  </dgm:ptLst>
  <dgm:cxnLst>
    <dgm:cxn modelId="{E6D38A1B-A0A6-4C31-AF05-F3BD0F1D06AF}" type="presOf" srcId="{E5CC4CEA-8529-44D0-A26A-16A5216E35EE}" destId="{E7F6035F-E7D5-4C98-9AAF-37A8889B0003}" srcOrd="1" destOrd="0" presId="urn:microsoft.com/office/officeart/2005/8/layout/orgChart1"/>
    <dgm:cxn modelId="{585B6620-4B76-46C5-AA78-9D79219612E7}" type="presOf" srcId="{3ECBAFCF-563E-40BC-9D0D-0CA69AB57FB3}" destId="{B4E9EC0E-F4F5-459F-8E07-1119B85D6209}" srcOrd="0" destOrd="0" presId="urn:microsoft.com/office/officeart/2005/8/layout/orgChart1"/>
    <dgm:cxn modelId="{5A574A2A-36D5-4272-8597-3097F57B9FD9}" srcId="{E5CC4CEA-8529-44D0-A26A-16A5216E35EE}" destId="{878FAB49-2158-41AF-A8D3-0941B6A22C99}" srcOrd="1" destOrd="0" parTransId="{8175B6E4-4EDE-49A3-ACC6-C59BD50FBB80}" sibTransId="{DDCFCBC5-F173-4D1A-A429-3C5F1ABD414F}"/>
    <dgm:cxn modelId="{94DA992E-CF4C-4C6D-A617-8309D70D4748}" type="presOf" srcId="{E5CC4CEA-8529-44D0-A26A-16A5216E35EE}" destId="{E2A92764-B735-4556-BD91-309DBE551176}" srcOrd="0" destOrd="0" presId="urn:microsoft.com/office/officeart/2005/8/layout/orgChart1"/>
    <dgm:cxn modelId="{F3EC0E30-3FBF-4814-9D5C-F0788A2E5423}" srcId="{E5CC4CEA-8529-44D0-A26A-16A5216E35EE}" destId="{A39590E3-EB16-4695-B4E6-A0AB54B331A3}" srcOrd="3" destOrd="0" parTransId="{772837DF-B8B2-4439-807F-C6BFD5B94505}" sibTransId="{A8C55879-ACC8-41E8-8889-7AE774F2DAF2}"/>
    <dgm:cxn modelId="{D6C1CC3E-B3FD-48D8-A6BF-B14D0AAA4AD0}" type="presOf" srcId="{8175B6E4-4EDE-49A3-ACC6-C59BD50FBB80}" destId="{B2F166FA-2689-460E-985C-87DF653FBC0F}" srcOrd="0" destOrd="0" presId="urn:microsoft.com/office/officeart/2005/8/layout/orgChart1"/>
    <dgm:cxn modelId="{CDD29949-10E3-4816-B042-183A625B0371}" srcId="{E5CC4CEA-8529-44D0-A26A-16A5216E35EE}" destId="{BF37150E-059F-4CB6-9D0F-36EA00B058CF}" srcOrd="0" destOrd="0" parTransId="{3ECBAFCF-563E-40BC-9D0D-0CA69AB57FB3}" sibTransId="{4A2FEEAC-7585-41C4-A009-72F985624D46}"/>
    <dgm:cxn modelId="{C8A5E449-8236-463A-B7A4-B6AB54791DE0}" type="presOf" srcId="{A39590E3-EB16-4695-B4E6-A0AB54B331A3}" destId="{D7712C80-BCBB-415A-BB5E-AB1CF0E26970}" srcOrd="1" destOrd="0" presId="urn:microsoft.com/office/officeart/2005/8/layout/orgChart1"/>
    <dgm:cxn modelId="{CF317072-5652-4A78-A3AB-DE7006491D11}" srcId="{E5CC4CEA-8529-44D0-A26A-16A5216E35EE}" destId="{1F394198-633C-4C77-BA12-B3FC78FF9801}" srcOrd="2" destOrd="0" parTransId="{B5DD1548-228E-48C8-92D0-EAB2C080CB1B}" sibTransId="{A70F098C-D4BF-4122-9A30-5CF84630EBE9}"/>
    <dgm:cxn modelId="{047FE076-3AE7-4D52-9858-EC4E226DF767}" type="presOf" srcId="{772837DF-B8B2-4439-807F-C6BFD5B94505}" destId="{B2DF1C2C-2FA0-4DD1-B5DA-4A2DF4D0927E}" srcOrd="0" destOrd="0" presId="urn:microsoft.com/office/officeart/2005/8/layout/orgChart1"/>
    <dgm:cxn modelId="{3D008979-17FF-4894-92FE-4B23F76AA02E}" type="presOf" srcId="{1F394198-633C-4C77-BA12-B3FC78FF9801}" destId="{C7F8406C-18CA-477F-A755-334DC932C3AE}" srcOrd="1" destOrd="0" presId="urn:microsoft.com/office/officeart/2005/8/layout/orgChart1"/>
    <dgm:cxn modelId="{B8AD8E7C-6A3A-4712-A3BC-50DBD11B9574}" type="presOf" srcId="{BF37150E-059F-4CB6-9D0F-36EA00B058CF}" destId="{87F1E822-7A3D-4224-ACA3-0BAE987A5DD8}" srcOrd="1" destOrd="0" presId="urn:microsoft.com/office/officeart/2005/8/layout/orgChart1"/>
    <dgm:cxn modelId="{E406987E-2627-42B6-ADB7-19DD16CF31C8}" type="presOf" srcId="{878FAB49-2158-41AF-A8D3-0941B6A22C99}" destId="{1736CEAD-4713-4D8D-9815-5180F4A1F37D}" srcOrd="0" destOrd="0" presId="urn:microsoft.com/office/officeart/2005/8/layout/orgChart1"/>
    <dgm:cxn modelId="{0E24128B-8CDF-47F6-81C3-C4BB9472F5D5}" type="presOf" srcId="{A39590E3-EB16-4695-B4E6-A0AB54B331A3}" destId="{5BD1B780-A97D-44D5-AD99-66F06D1E6F78}" srcOrd="0" destOrd="0" presId="urn:microsoft.com/office/officeart/2005/8/layout/orgChart1"/>
    <dgm:cxn modelId="{D5E0D6AB-C6B4-4B2D-B33A-32C11A7ED617}" type="presOf" srcId="{BF37150E-059F-4CB6-9D0F-36EA00B058CF}" destId="{096AEADD-CC9D-40C5-8903-DFED8DEEFA84}" srcOrd="0" destOrd="0" presId="urn:microsoft.com/office/officeart/2005/8/layout/orgChart1"/>
    <dgm:cxn modelId="{A78CF1AE-D5EA-434C-92F2-DE9C67549549}" type="presOf" srcId="{874DCFF1-2E6D-4999-8392-79F2DA2F03CD}" destId="{71D50E74-E0FC-4024-A50B-53466942E218}" srcOrd="0" destOrd="0" presId="urn:microsoft.com/office/officeart/2005/8/layout/orgChart1"/>
    <dgm:cxn modelId="{DEFFD4B5-F9CF-403F-8525-62EFEF1E8A67}" type="presOf" srcId="{878FAB49-2158-41AF-A8D3-0941B6A22C99}" destId="{C0B40046-23DF-4D95-90C0-D3FE8B0F413F}" srcOrd="1" destOrd="0" presId="urn:microsoft.com/office/officeart/2005/8/layout/orgChart1"/>
    <dgm:cxn modelId="{8C54E7D2-5A12-4FA3-9C1D-8BB46B186A2D}" srcId="{874DCFF1-2E6D-4999-8392-79F2DA2F03CD}" destId="{E5CC4CEA-8529-44D0-A26A-16A5216E35EE}" srcOrd="0" destOrd="0" parTransId="{A7516080-1754-4985-8C7D-E89737817377}" sibTransId="{8CEFD588-5859-43E0-A5D3-3E5FB1AF2762}"/>
    <dgm:cxn modelId="{92F726E1-7D10-4378-8E31-CAF566F4941D}" type="presOf" srcId="{B5DD1548-228E-48C8-92D0-EAB2C080CB1B}" destId="{97C288C8-6D09-4E0F-A3A7-4CA5791B7EE5}" srcOrd="0" destOrd="0" presId="urn:microsoft.com/office/officeart/2005/8/layout/orgChart1"/>
    <dgm:cxn modelId="{973E6BF4-6F06-4CF1-8447-348D392E73C0}" type="presOf" srcId="{1F394198-633C-4C77-BA12-B3FC78FF9801}" destId="{47C4108E-491B-415E-B821-329586858FB2}" srcOrd="0" destOrd="0" presId="urn:microsoft.com/office/officeart/2005/8/layout/orgChart1"/>
    <dgm:cxn modelId="{D99D2631-B0A5-411B-B9F9-B2E2C786D6E4}" type="presParOf" srcId="{71D50E74-E0FC-4024-A50B-53466942E218}" destId="{2D15B852-BBA8-43DF-9089-086C70CDF3B1}" srcOrd="0" destOrd="0" presId="urn:microsoft.com/office/officeart/2005/8/layout/orgChart1"/>
    <dgm:cxn modelId="{E9B9E29E-B059-411C-A978-550809376CE4}" type="presParOf" srcId="{2D15B852-BBA8-43DF-9089-086C70CDF3B1}" destId="{D983B3BD-A4EA-4B59-9B62-E04159A1A4DC}" srcOrd="0" destOrd="0" presId="urn:microsoft.com/office/officeart/2005/8/layout/orgChart1"/>
    <dgm:cxn modelId="{990FB703-8B2E-468F-AAEE-3931C730DF8A}" type="presParOf" srcId="{D983B3BD-A4EA-4B59-9B62-E04159A1A4DC}" destId="{E2A92764-B735-4556-BD91-309DBE551176}" srcOrd="0" destOrd="0" presId="urn:microsoft.com/office/officeart/2005/8/layout/orgChart1"/>
    <dgm:cxn modelId="{5529C16E-DAAD-438D-B001-A33622CED790}" type="presParOf" srcId="{D983B3BD-A4EA-4B59-9B62-E04159A1A4DC}" destId="{E7F6035F-E7D5-4C98-9AAF-37A8889B0003}" srcOrd="1" destOrd="0" presId="urn:microsoft.com/office/officeart/2005/8/layout/orgChart1"/>
    <dgm:cxn modelId="{7949FA60-1FAB-4823-A608-2B715B5A7F3A}" type="presParOf" srcId="{2D15B852-BBA8-43DF-9089-086C70CDF3B1}" destId="{FA325C6A-8A8A-479A-995B-50CDB8689AF5}" srcOrd="1" destOrd="0" presId="urn:microsoft.com/office/officeart/2005/8/layout/orgChart1"/>
    <dgm:cxn modelId="{47ABA575-C086-4511-BE21-5A5E3EE4FDE0}" type="presParOf" srcId="{FA325C6A-8A8A-479A-995B-50CDB8689AF5}" destId="{B4E9EC0E-F4F5-459F-8E07-1119B85D6209}" srcOrd="0" destOrd="0" presId="urn:microsoft.com/office/officeart/2005/8/layout/orgChart1"/>
    <dgm:cxn modelId="{43728E14-C934-4B3D-990F-F8D08D849ECB}" type="presParOf" srcId="{FA325C6A-8A8A-479A-995B-50CDB8689AF5}" destId="{189773BA-B62C-449C-80E1-BE1E71019923}" srcOrd="1" destOrd="0" presId="urn:microsoft.com/office/officeart/2005/8/layout/orgChart1"/>
    <dgm:cxn modelId="{B4BA8ADB-230B-4B17-93C1-3DED1A2363A9}" type="presParOf" srcId="{189773BA-B62C-449C-80E1-BE1E71019923}" destId="{5DCEF5CF-3B06-498D-A449-9999CD790323}" srcOrd="0" destOrd="0" presId="urn:microsoft.com/office/officeart/2005/8/layout/orgChart1"/>
    <dgm:cxn modelId="{75DCAC22-393E-4C3C-9CDF-8198C5A029F1}" type="presParOf" srcId="{5DCEF5CF-3B06-498D-A449-9999CD790323}" destId="{096AEADD-CC9D-40C5-8903-DFED8DEEFA84}" srcOrd="0" destOrd="0" presId="urn:microsoft.com/office/officeart/2005/8/layout/orgChart1"/>
    <dgm:cxn modelId="{B47EB8E9-279B-476C-A0A8-AC75ED3F26AA}" type="presParOf" srcId="{5DCEF5CF-3B06-498D-A449-9999CD790323}" destId="{87F1E822-7A3D-4224-ACA3-0BAE987A5DD8}" srcOrd="1" destOrd="0" presId="urn:microsoft.com/office/officeart/2005/8/layout/orgChart1"/>
    <dgm:cxn modelId="{DD53DDDB-AEE5-4287-A3FF-0B34FF497B68}" type="presParOf" srcId="{189773BA-B62C-449C-80E1-BE1E71019923}" destId="{BBEAEEA5-3390-457A-89A0-66467924B0E3}" srcOrd="1" destOrd="0" presId="urn:microsoft.com/office/officeart/2005/8/layout/orgChart1"/>
    <dgm:cxn modelId="{9F3D1989-1FAB-4601-9D0A-E039A15D78C2}" type="presParOf" srcId="{189773BA-B62C-449C-80E1-BE1E71019923}" destId="{FF2BFA62-8F74-41A6-9CCE-F7CE5DD133D8}" srcOrd="2" destOrd="0" presId="urn:microsoft.com/office/officeart/2005/8/layout/orgChart1"/>
    <dgm:cxn modelId="{6782ED75-F52A-429D-B5DA-5EE57E5A5268}" type="presParOf" srcId="{FA325C6A-8A8A-479A-995B-50CDB8689AF5}" destId="{B2F166FA-2689-460E-985C-87DF653FBC0F}" srcOrd="2" destOrd="0" presId="urn:microsoft.com/office/officeart/2005/8/layout/orgChart1"/>
    <dgm:cxn modelId="{F1EF6BFA-1B8A-4ED8-BFCA-261310D82E2A}" type="presParOf" srcId="{FA325C6A-8A8A-479A-995B-50CDB8689AF5}" destId="{ABA4261B-1561-4162-8915-A58DAC2058DF}" srcOrd="3" destOrd="0" presId="urn:microsoft.com/office/officeart/2005/8/layout/orgChart1"/>
    <dgm:cxn modelId="{9A21C29B-A498-4540-B5FF-CDA339E8532D}" type="presParOf" srcId="{ABA4261B-1561-4162-8915-A58DAC2058DF}" destId="{40CC0688-C820-46E2-91E1-D1709940B5A6}" srcOrd="0" destOrd="0" presId="urn:microsoft.com/office/officeart/2005/8/layout/orgChart1"/>
    <dgm:cxn modelId="{995B0724-CF93-4D3F-ADF7-A34B33454438}" type="presParOf" srcId="{40CC0688-C820-46E2-91E1-D1709940B5A6}" destId="{1736CEAD-4713-4D8D-9815-5180F4A1F37D}" srcOrd="0" destOrd="0" presId="urn:microsoft.com/office/officeart/2005/8/layout/orgChart1"/>
    <dgm:cxn modelId="{8CCB33D1-8997-4203-ABFD-9EB0A36B6AA2}" type="presParOf" srcId="{40CC0688-C820-46E2-91E1-D1709940B5A6}" destId="{C0B40046-23DF-4D95-90C0-D3FE8B0F413F}" srcOrd="1" destOrd="0" presId="urn:microsoft.com/office/officeart/2005/8/layout/orgChart1"/>
    <dgm:cxn modelId="{2A94A541-449C-48B1-84E2-6322A66B2C05}" type="presParOf" srcId="{ABA4261B-1561-4162-8915-A58DAC2058DF}" destId="{5F02B646-44C8-486E-879B-650A8C528D3C}" srcOrd="1" destOrd="0" presId="urn:microsoft.com/office/officeart/2005/8/layout/orgChart1"/>
    <dgm:cxn modelId="{3D3D511E-1342-4323-AB2F-C4ECBDE0525F}" type="presParOf" srcId="{ABA4261B-1561-4162-8915-A58DAC2058DF}" destId="{00C04F2A-7DBD-4E5E-8762-5898E9586D46}" srcOrd="2" destOrd="0" presId="urn:microsoft.com/office/officeart/2005/8/layout/orgChart1"/>
    <dgm:cxn modelId="{B9935DED-0A51-4CD0-B797-E01D7B5D2D76}" type="presParOf" srcId="{FA325C6A-8A8A-479A-995B-50CDB8689AF5}" destId="{97C288C8-6D09-4E0F-A3A7-4CA5791B7EE5}" srcOrd="4" destOrd="0" presId="urn:microsoft.com/office/officeart/2005/8/layout/orgChart1"/>
    <dgm:cxn modelId="{3E7E2005-302B-4FE5-B820-A07C3E891234}" type="presParOf" srcId="{FA325C6A-8A8A-479A-995B-50CDB8689AF5}" destId="{EA950F1A-1B0D-4267-BB4A-1F530A4CAB90}" srcOrd="5" destOrd="0" presId="urn:microsoft.com/office/officeart/2005/8/layout/orgChart1"/>
    <dgm:cxn modelId="{6C6A8334-49C2-4200-ABDA-562604B44E93}" type="presParOf" srcId="{EA950F1A-1B0D-4267-BB4A-1F530A4CAB90}" destId="{A913445A-B498-4E75-B540-8FBBD42794A0}" srcOrd="0" destOrd="0" presId="urn:microsoft.com/office/officeart/2005/8/layout/orgChart1"/>
    <dgm:cxn modelId="{137C3B22-7A49-4A96-ADCF-D94A356082A2}" type="presParOf" srcId="{A913445A-B498-4E75-B540-8FBBD42794A0}" destId="{47C4108E-491B-415E-B821-329586858FB2}" srcOrd="0" destOrd="0" presId="urn:microsoft.com/office/officeart/2005/8/layout/orgChart1"/>
    <dgm:cxn modelId="{4DEBB33F-122B-4111-8556-6249ECA98BE5}" type="presParOf" srcId="{A913445A-B498-4E75-B540-8FBBD42794A0}" destId="{C7F8406C-18CA-477F-A755-334DC932C3AE}" srcOrd="1" destOrd="0" presId="urn:microsoft.com/office/officeart/2005/8/layout/orgChart1"/>
    <dgm:cxn modelId="{A40AFFB4-92F4-460D-B0E7-988AEF494AA2}" type="presParOf" srcId="{EA950F1A-1B0D-4267-BB4A-1F530A4CAB90}" destId="{64EADD8F-D220-4682-8124-6B1C0D07FAD2}" srcOrd="1" destOrd="0" presId="urn:microsoft.com/office/officeart/2005/8/layout/orgChart1"/>
    <dgm:cxn modelId="{FA00AE68-1B28-43DB-9F69-72856823228E}" type="presParOf" srcId="{EA950F1A-1B0D-4267-BB4A-1F530A4CAB90}" destId="{8774DDE9-08AF-4EE6-B727-E4A4AE07F14C}" srcOrd="2" destOrd="0" presId="urn:microsoft.com/office/officeart/2005/8/layout/orgChart1"/>
    <dgm:cxn modelId="{198A2B21-65CF-4EAF-BC18-BE2311AD117D}" type="presParOf" srcId="{FA325C6A-8A8A-479A-995B-50CDB8689AF5}" destId="{B2DF1C2C-2FA0-4DD1-B5DA-4A2DF4D0927E}" srcOrd="6" destOrd="0" presId="urn:microsoft.com/office/officeart/2005/8/layout/orgChart1"/>
    <dgm:cxn modelId="{D3526A61-16CD-438B-8169-06CA93ECFFE6}" type="presParOf" srcId="{FA325C6A-8A8A-479A-995B-50CDB8689AF5}" destId="{BBECE5C9-CA67-4BD3-91C4-D89D1C5E386E}" srcOrd="7" destOrd="0" presId="urn:microsoft.com/office/officeart/2005/8/layout/orgChart1"/>
    <dgm:cxn modelId="{E29E1674-0DFB-4F36-94B7-57A88F032D91}" type="presParOf" srcId="{BBECE5C9-CA67-4BD3-91C4-D89D1C5E386E}" destId="{DD5991C9-39F6-4659-9DCF-F828FBBE0B54}" srcOrd="0" destOrd="0" presId="urn:microsoft.com/office/officeart/2005/8/layout/orgChart1"/>
    <dgm:cxn modelId="{F21E515D-B218-4ADB-824A-B85A05DE2E63}" type="presParOf" srcId="{DD5991C9-39F6-4659-9DCF-F828FBBE0B54}" destId="{5BD1B780-A97D-44D5-AD99-66F06D1E6F78}" srcOrd="0" destOrd="0" presId="urn:microsoft.com/office/officeart/2005/8/layout/orgChart1"/>
    <dgm:cxn modelId="{E9DE5A8E-8A2E-44DC-9970-AC2EDE7E968F}" type="presParOf" srcId="{DD5991C9-39F6-4659-9DCF-F828FBBE0B54}" destId="{D7712C80-BCBB-415A-BB5E-AB1CF0E26970}" srcOrd="1" destOrd="0" presId="urn:microsoft.com/office/officeart/2005/8/layout/orgChart1"/>
    <dgm:cxn modelId="{A7B6C017-4282-4935-AB50-82707BE7C0A1}" type="presParOf" srcId="{BBECE5C9-CA67-4BD3-91C4-D89D1C5E386E}" destId="{96268168-30FD-471B-9191-DA0CE6F33D8C}" srcOrd="1" destOrd="0" presId="urn:microsoft.com/office/officeart/2005/8/layout/orgChart1"/>
    <dgm:cxn modelId="{E7F14ABE-76AF-4F46-BC33-6FACBD247DD6}" type="presParOf" srcId="{BBECE5C9-CA67-4BD3-91C4-D89D1C5E386E}" destId="{DF39F21C-45C2-4D71-9D2D-6BBB7D3E139E}" srcOrd="2" destOrd="0" presId="urn:microsoft.com/office/officeart/2005/8/layout/orgChart1"/>
    <dgm:cxn modelId="{23A025DC-72DA-4F99-BCFE-653F87D84BB5}" type="presParOf" srcId="{2D15B852-BBA8-43DF-9089-086C70CDF3B1}" destId="{8C8A8543-A10A-49DD-87C3-BD222C59F3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F1C2C-2FA0-4DD1-B5DA-4A2DF4D0927E}">
      <dsp:nvSpPr>
        <dsp:cNvPr id="0" name=""/>
        <dsp:cNvSpPr/>
      </dsp:nvSpPr>
      <dsp:spPr>
        <a:xfrm>
          <a:off x="4259471" y="1924105"/>
          <a:ext cx="3150304" cy="827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686"/>
              </a:lnTo>
              <a:lnTo>
                <a:pt x="3150304" y="639686"/>
              </a:lnTo>
              <a:lnTo>
                <a:pt x="3150304" y="827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C288C8-6D09-4E0F-A3A7-4CA5791B7EE5}">
      <dsp:nvSpPr>
        <dsp:cNvPr id="0" name=""/>
        <dsp:cNvSpPr/>
      </dsp:nvSpPr>
      <dsp:spPr>
        <a:xfrm>
          <a:off x="4259471" y="1924105"/>
          <a:ext cx="980660" cy="827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686"/>
              </a:lnTo>
              <a:lnTo>
                <a:pt x="980660" y="639686"/>
              </a:lnTo>
              <a:lnTo>
                <a:pt x="980660" y="827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166FA-2689-460E-985C-87DF653FBC0F}">
      <dsp:nvSpPr>
        <dsp:cNvPr id="0" name=""/>
        <dsp:cNvSpPr/>
      </dsp:nvSpPr>
      <dsp:spPr>
        <a:xfrm>
          <a:off x="3070489" y="1924105"/>
          <a:ext cx="1188982" cy="827961"/>
        </a:xfrm>
        <a:custGeom>
          <a:avLst/>
          <a:gdLst/>
          <a:ahLst/>
          <a:cxnLst/>
          <a:rect l="0" t="0" r="0" b="0"/>
          <a:pathLst>
            <a:path>
              <a:moveTo>
                <a:pt x="1188982" y="0"/>
              </a:moveTo>
              <a:lnTo>
                <a:pt x="1188982" y="639686"/>
              </a:lnTo>
              <a:lnTo>
                <a:pt x="0" y="639686"/>
              </a:lnTo>
              <a:lnTo>
                <a:pt x="0" y="827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9EC0E-F4F5-459F-8E07-1119B85D6209}">
      <dsp:nvSpPr>
        <dsp:cNvPr id="0" name=""/>
        <dsp:cNvSpPr/>
      </dsp:nvSpPr>
      <dsp:spPr>
        <a:xfrm>
          <a:off x="900845" y="1924105"/>
          <a:ext cx="3358626" cy="827961"/>
        </a:xfrm>
        <a:custGeom>
          <a:avLst/>
          <a:gdLst/>
          <a:ahLst/>
          <a:cxnLst/>
          <a:rect l="0" t="0" r="0" b="0"/>
          <a:pathLst>
            <a:path>
              <a:moveTo>
                <a:pt x="3358626" y="0"/>
              </a:moveTo>
              <a:lnTo>
                <a:pt x="3358626" y="639686"/>
              </a:lnTo>
              <a:lnTo>
                <a:pt x="0" y="639686"/>
              </a:lnTo>
              <a:lnTo>
                <a:pt x="0" y="827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A92764-B735-4556-BD91-309DBE551176}">
      <dsp:nvSpPr>
        <dsp:cNvPr id="0" name=""/>
        <dsp:cNvSpPr/>
      </dsp:nvSpPr>
      <dsp:spPr>
        <a:xfrm>
          <a:off x="3362924" y="1027558"/>
          <a:ext cx="1793093" cy="89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robot</a:t>
          </a:r>
          <a:endParaRPr lang="vi-VN" sz="22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924" y="1027558"/>
        <a:ext cx="1793093" cy="896546"/>
      </dsp:txXfrm>
    </dsp:sp>
    <dsp:sp modelId="{096AEADD-CC9D-40C5-8903-DFED8DEEFA84}">
      <dsp:nvSpPr>
        <dsp:cNvPr id="0" name=""/>
        <dsp:cNvSpPr/>
      </dsp:nvSpPr>
      <dsp:spPr>
        <a:xfrm>
          <a:off x="4298" y="2752066"/>
          <a:ext cx="1793093" cy="89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robot</a:t>
          </a:r>
          <a:endParaRPr lang="vi-VN" sz="22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8" y="2752066"/>
        <a:ext cx="1793093" cy="896546"/>
      </dsp:txXfrm>
    </dsp:sp>
    <dsp:sp modelId="{1736CEAD-4713-4D8D-9815-5180F4A1F37D}">
      <dsp:nvSpPr>
        <dsp:cNvPr id="0" name=""/>
        <dsp:cNvSpPr/>
      </dsp:nvSpPr>
      <dsp:spPr>
        <a:xfrm>
          <a:off x="2173942" y="2752066"/>
          <a:ext cx="1793093" cy="89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robot</a:t>
          </a:r>
          <a:endParaRPr lang="vi-VN" sz="22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3942" y="2752066"/>
        <a:ext cx="1793093" cy="896546"/>
      </dsp:txXfrm>
    </dsp:sp>
    <dsp:sp modelId="{47C4108E-491B-415E-B821-329586858FB2}">
      <dsp:nvSpPr>
        <dsp:cNvPr id="0" name=""/>
        <dsp:cNvSpPr/>
      </dsp:nvSpPr>
      <dsp:spPr>
        <a:xfrm>
          <a:off x="4343585" y="2752066"/>
          <a:ext cx="1793093" cy="89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robot</a:t>
          </a:r>
          <a:endParaRPr lang="vi-VN" sz="22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3585" y="2752066"/>
        <a:ext cx="1793093" cy="896546"/>
      </dsp:txXfrm>
    </dsp:sp>
    <dsp:sp modelId="{5BD1B780-A97D-44D5-AD99-66F06D1E6F78}">
      <dsp:nvSpPr>
        <dsp:cNvPr id="0" name=""/>
        <dsp:cNvSpPr/>
      </dsp:nvSpPr>
      <dsp:spPr>
        <a:xfrm>
          <a:off x="6513229" y="2752066"/>
          <a:ext cx="1793093" cy="89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22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endParaRPr lang="vi-VN" sz="22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3229" y="2752066"/>
        <a:ext cx="1793093" cy="896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323DF-9283-4A6C-9BDB-EC5B8DC8330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ACCE5-B3CB-430C-9C54-8E5CA0820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8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62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6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12302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9872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38892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14697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0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5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5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3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62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74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2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2075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74801" y="2517700"/>
            <a:ext cx="43944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374801" y="1340150"/>
            <a:ext cx="4394400" cy="13101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9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374801" y="3408475"/>
            <a:ext cx="4394400" cy="44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274661" y="1358775"/>
            <a:ext cx="4059285" cy="3510041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7605101" y="4174050"/>
            <a:ext cx="236400" cy="23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4461000" y="4609500"/>
            <a:ext cx="120600" cy="12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461000" y="202200"/>
            <a:ext cx="222000" cy="22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616103" y="284775"/>
            <a:ext cx="368400" cy="36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806301" y="1413200"/>
            <a:ext cx="120600" cy="12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8922975" y="3239200"/>
            <a:ext cx="120600" cy="12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3514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3" y="3834323"/>
            <a:ext cx="1514082" cy="1309179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2719325" y="230100"/>
            <a:ext cx="382500" cy="38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255;p26"/>
          <p:cNvSpPr/>
          <p:nvPr/>
        </p:nvSpPr>
        <p:spPr>
          <a:xfrm>
            <a:off x="2533863" y="4603950"/>
            <a:ext cx="173400" cy="173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322600" y="2829025"/>
            <a:ext cx="101400" cy="10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19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74801" y="2517700"/>
            <a:ext cx="43944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374801" y="1340150"/>
            <a:ext cx="4394400" cy="13101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9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374801" y="3408475"/>
            <a:ext cx="4394400" cy="44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274661" y="1358775"/>
            <a:ext cx="4059285" cy="3510041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7605101" y="4174050"/>
            <a:ext cx="236400" cy="23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4461000" y="4609500"/>
            <a:ext cx="120600" cy="12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461000" y="202200"/>
            <a:ext cx="222000" cy="22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616103" y="284775"/>
            <a:ext cx="368400" cy="36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806301" y="1413200"/>
            <a:ext cx="120600" cy="12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8922975" y="3239200"/>
            <a:ext cx="120600" cy="12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10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9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3" y="3834323"/>
            <a:ext cx="1514082" cy="1309179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2719325" y="230100"/>
            <a:ext cx="382500" cy="38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255;p26"/>
          <p:cNvSpPr/>
          <p:nvPr/>
        </p:nvSpPr>
        <p:spPr>
          <a:xfrm>
            <a:off x="2533863" y="4603950"/>
            <a:ext cx="173400" cy="173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322600" y="2829025"/>
            <a:ext cx="101400" cy="10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376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8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5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2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4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2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7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9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0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53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8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67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1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98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4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94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46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34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36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4356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7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3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0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794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4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8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41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5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2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7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8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759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67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7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8" r:id="rId9"/>
    <p:sldLayoutId id="2147483899" r:id="rId10"/>
    <p:sldLayoutId id="2147483900" r:id="rId11"/>
    <p:sldLayoutId id="2147483901" r:id="rId12"/>
    <p:sldLayoutId id="2147483903" r:id="rId13"/>
    <p:sldLayoutId id="214748390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760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tmp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tmp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video" Target="../media/media2.mp4"/><Relationship Id="rId7" Type="http://schemas.openxmlformats.org/officeDocument/2006/relationships/image" Target="../media/image78.png"/><Relationship Id="rId2" Type="http://schemas.microsoft.com/office/2007/relationships/media" Target="../media/media2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jpe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6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93.tm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2.tmp"/><Relationship Id="rId5" Type="http://schemas.openxmlformats.org/officeDocument/2006/relationships/diagramLayout" Target="../diagrams/layout1.xml"/><Relationship Id="rId10" Type="http://schemas.openxmlformats.org/officeDocument/2006/relationships/image" Target="../media/image91.tmp"/><Relationship Id="rId4" Type="http://schemas.openxmlformats.org/officeDocument/2006/relationships/diagramData" Target="../diagrams/data1.xml"/><Relationship Id="rId9" Type="http://schemas.openxmlformats.org/officeDocument/2006/relationships/image" Target="../media/image46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31.jpeg"/><Relationship Id="rId15" Type="http://schemas.openxmlformats.org/officeDocument/2006/relationships/slide" Target="slide4.xml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8.xml"/><Relationship Id="rId1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4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tmp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0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0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0.png"/><Relationship Id="rId11" Type="http://schemas.openxmlformats.org/officeDocument/2006/relationships/image" Target="../media/image48.GIF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0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8.GIF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GIF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4.xml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984538" y="168854"/>
            <a:ext cx="70001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nghệ</a:t>
            </a:r>
            <a:endParaRPr lang="en-US" sz="405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39547" y="1506468"/>
            <a:ext cx="2752806" cy="36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4" y="4228714"/>
            <a:ext cx="77994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9" y="4081939"/>
            <a:ext cx="779940" cy="936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7" y="4271964"/>
            <a:ext cx="779940" cy="936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5631" y="901413"/>
            <a:ext cx="3188368" cy="4209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61" y="3190775"/>
            <a:ext cx="1429352" cy="1983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59" y="4228713"/>
            <a:ext cx="779940" cy="936481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67382"/>
            <a:ext cx="923871" cy="468062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24" y="1579462"/>
            <a:ext cx="507809" cy="420187"/>
          </a:xfrm>
          <a:prstGeom prst="rect">
            <a:avLst/>
          </a:prstGeom>
        </p:spPr>
      </p:pic>
      <p:sp>
        <p:nvSpPr>
          <p:cNvPr id="2" name="Hình Bầu dục 1"/>
          <p:cNvSpPr/>
          <p:nvPr/>
        </p:nvSpPr>
        <p:spPr>
          <a:xfrm>
            <a:off x="2587098" y="1579462"/>
            <a:ext cx="3784922" cy="343895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01" y="4228713"/>
            <a:ext cx="1314808" cy="9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257027" y="2923240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07727" y="2029921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69825" y="490902"/>
            <a:ext cx="6684233" cy="56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spc="-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spc="-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721" y="1652372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32243" y="1611299"/>
            <a:ext cx="7432201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3600" b="1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3600" b="1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robot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42" y="2280479"/>
            <a:ext cx="1619513" cy="2696448"/>
          </a:xfrm>
          <a:prstGeom prst="rect">
            <a:avLst/>
          </a:prstGeom>
        </p:spPr>
      </p:pic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88" y="2421418"/>
            <a:ext cx="1566792" cy="2555509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37" y="2421418"/>
            <a:ext cx="1639471" cy="26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6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8689346" y="-449395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72" y="2532301"/>
            <a:ext cx="2611199" cy="2611199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6" y="911004"/>
            <a:ext cx="7177851" cy="39697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904062" y="2166649"/>
            <a:ext cx="52520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robot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12" y="175261"/>
            <a:ext cx="3735648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3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466676" y="36021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robot</a:t>
            </a:r>
            <a:endParaRPr kumimoji="0" lang="vi-VN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10244" descr="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687" y="1169044"/>
            <a:ext cx="3243040" cy="33798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6215605" y="1867156"/>
            <a:ext cx="2668176" cy="1250566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marL="0" marR="0" lvl="0" indent="0" algn="ctr" defTabSz="81644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Thảo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luận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ctr" defTabSz="81644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nhóm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816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(3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phút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itchFamily="2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10245" descr="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824" y="1241787"/>
            <a:ext cx="4991917" cy="3307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0247"/>
          <p:cNvSpPr txBox="1"/>
          <p:nvPr/>
        </p:nvSpPr>
        <p:spPr>
          <a:xfrm>
            <a:off x="845789" y="2148533"/>
            <a:ext cx="4597985" cy="2143118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marL="0" marR="0" lvl="0" indent="0" algn="just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1.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lắp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robot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2.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lắp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robot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robot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robot ta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0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4790" y="310104"/>
            <a:ext cx="1736203" cy="9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8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1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/>
          <p:cNvGraphicFramePr/>
          <p:nvPr>
            <p:extLst>
              <p:ext uri="{D42A27DB-BD31-4B8C-83A1-F6EECF244321}">
                <p14:modId xmlns:p14="http://schemas.microsoft.com/office/powerpoint/2010/main" val="2787329554"/>
              </p:ext>
            </p:extLst>
          </p:nvPr>
        </p:nvGraphicFramePr>
        <p:xfrm>
          <a:off x="347241" y="-266217"/>
          <a:ext cx="8310622" cy="512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9" y="3522009"/>
            <a:ext cx="2187615" cy="1443529"/>
          </a:xfrm>
          <a:prstGeom prst="rect">
            <a:avLst/>
          </a:prstGeom>
        </p:spPr>
      </p:pic>
      <p:pic>
        <p:nvPicPr>
          <p:cNvPr id="10" name="Hình ảnh 9" descr="Tạo hình cắt từ Màn hình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31" y="3533347"/>
            <a:ext cx="1956121" cy="1380105"/>
          </a:xfrm>
          <a:prstGeom prst="rect">
            <a:avLst/>
          </a:prstGeom>
        </p:spPr>
      </p:pic>
      <p:pic>
        <p:nvPicPr>
          <p:cNvPr id="11" name="Hình ảnh 10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99" y="3533347"/>
            <a:ext cx="1921396" cy="1380105"/>
          </a:xfrm>
          <a:prstGeom prst="rect">
            <a:avLst/>
          </a:prstGeom>
        </p:spPr>
      </p:pic>
      <p:pic>
        <p:nvPicPr>
          <p:cNvPr id="12" name="Hình ảnh 11" descr="Tạo hình cắt từ Màn hìn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73" y="3533347"/>
            <a:ext cx="950144" cy="13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52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98252" y="2277578"/>
            <a:ext cx="2122618" cy="684767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marL="0" marR="0" lvl="0" indent="0" algn="ctr" defTabSz="6855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hành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Print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421529"/>
      </p:ext>
    </p:extLst>
  </p:cSld>
  <p:clrMapOvr>
    <a:masterClrMapping/>
  </p:clrMapOvr>
  <p:transition spd="med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67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-1787384"/>
            <a:ext cx="9101138" cy="6973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8798" y="214313"/>
            <a:ext cx="3943350" cy="97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2700" b="1" kern="0">
                <a:solidFill>
                  <a:srgbClr val="FF0000"/>
                </a:solidFill>
                <a:latin typeface="Arial"/>
                <a:sym typeface="Arial" panose="020B0604020202020204"/>
              </a:rPr>
              <a:t>GAME </a:t>
            </a:r>
          </a:p>
          <a:p>
            <a:pPr algn="ctr" defTabSz="685800">
              <a:buClr>
                <a:srgbClr val="000000"/>
              </a:buClr>
            </a:pPr>
            <a:r>
              <a:rPr lang="en-US" sz="2700" b="1" i="1" kern="0">
                <a:solidFill>
                  <a:srgbClr val="FF0000"/>
                </a:solidFill>
                <a:latin typeface="Arial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5486400" y="1381996"/>
            <a:ext cx="1428750" cy="21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6830021" y="2057400"/>
            <a:ext cx="1428750" cy="21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703" y="5137138"/>
            <a:ext cx="810789" cy="810789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31553" y="2304414"/>
            <a:ext cx="1468636" cy="14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527677"/>
            <a:ext cx="1242392" cy="247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085851" y="3572726"/>
            <a:ext cx="1468636" cy="14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3841254" y="2338863"/>
            <a:ext cx="1475780" cy="80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8059640" y="2410720"/>
            <a:ext cx="898028" cy="12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31" y="3871913"/>
            <a:ext cx="22860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-1787384"/>
            <a:ext cx="9101138" cy="6973747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5175052" y="1215882"/>
            <a:ext cx="1428750" cy="21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6060877" y="1473263"/>
            <a:ext cx="1428750" cy="21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31553" y="2304414"/>
            <a:ext cx="1468636" cy="14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527677"/>
            <a:ext cx="1242392" cy="247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085851" y="3572726"/>
            <a:ext cx="1468636" cy="14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3841254" y="2338863"/>
            <a:ext cx="1475780" cy="80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7890299" y="2171132"/>
            <a:ext cx="1242392" cy="169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40" y="4542076"/>
            <a:ext cx="939998" cy="5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9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2674620" y="2083118"/>
            <a:ext cx="5779052" cy="92184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just" defTabSz="685800">
              <a:buClr>
                <a:srgbClr val="000000"/>
              </a:buClr>
            </a:pPr>
            <a:r>
              <a:rPr lang="en-US" sz="27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27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robot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2411217" y="4138252"/>
            <a:ext cx="6053032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685800">
              <a:buClr>
                <a:srgbClr val="000000"/>
              </a:buClr>
            </a:pPr>
            <a:r>
              <a:rPr lang="en-US" sz="33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33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Chân</a:t>
            </a:r>
            <a:r>
              <a:rPr lang="en-US" sz="33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robot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814" y="2290391"/>
            <a:ext cx="544157" cy="533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64" y="4156462"/>
            <a:ext cx="550607" cy="5306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2414364" y="3232263"/>
            <a:ext cx="6007142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685800">
              <a:buClr>
                <a:srgbClr val="000000"/>
              </a:buClr>
            </a:pPr>
            <a:r>
              <a:rPr lang="en-US" sz="33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33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Thân</a:t>
            </a:r>
            <a:r>
              <a:rPr lang="en-US" sz="33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robot</a:t>
            </a:r>
            <a:endParaRPr lang="en-US" sz="33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814" y="3318281"/>
            <a:ext cx="550607" cy="530695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3086100" y="115913"/>
            <a:ext cx="5486400" cy="14859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3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3605144" y="534939"/>
            <a:ext cx="4285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Đây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hình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của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bộ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phận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chính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nào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5042" y="1939324"/>
            <a:ext cx="1023213" cy="115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2404" y="3978892"/>
            <a:ext cx="908489" cy="100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2020" y="3093866"/>
            <a:ext cx="445106" cy="79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 descr="Ham Character clipart. Free download transparent .PNG | Creazilla">
            <a:hlinkClick r:id="rId11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4417887"/>
            <a:ext cx="596779" cy="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7" b="11481"/>
          <a:stretch/>
        </p:blipFill>
        <p:spPr>
          <a:xfrm>
            <a:off x="410560" y="115913"/>
            <a:ext cx="1751460" cy="210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7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083710" y="3198914"/>
            <a:ext cx="6007142" cy="92184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just" defTabSz="685800"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Chân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robot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1968862" y="4297193"/>
            <a:ext cx="6053032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685800">
              <a:buClr>
                <a:srgbClr val="000000"/>
              </a:buClr>
            </a:pPr>
            <a:r>
              <a:rPr lang="en-US" sz="33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33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Thân</a:t>
            </a:r>
            <a:r>
              <a:rPr lang="en-US" sz="33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robot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92" y="3472277"/>
            <a:ext cx="544157" cy="533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62" y="4394122"/>
            <a:ext cx="550607" cy="5306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122899" y="2292000"/>
            <a:ext cx="6007142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685800">
              <a:buClr>
                <a:srgbClr val="000000"/>
              </a:buClr>
            </a:pPr>
            <a:r>
              <a:rPr lang="en-US" sz="33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33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robot</a:t>
            </a:r>
            <a:endParaRPr lang="en-US" sz="33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03" y="2450271"/>
            <a:ext cx="550607" cy="530695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3086100" y="115913"/>
            <a:ext cx="5486400" cy="14859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3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3605144" y="408739"/>
            <a:ext cx="4285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Đây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hình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của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bộ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phận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chính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nào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062" y="3093880"/>
            <a:ext cx="1023213" cy="115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49" y="4137833"/>
            <a:ext cx="908489" cy="100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5148" y="2269593"/>
            <a:ext cx="445106" cy="79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 descr="Ham Character clipart. Free download transparent .PNG | Creazilla">
            <a:hlinkClick r:id="rId11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4417887"/>
            <a:ext cx="596779" cy="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ech12h.com/sites/default/files/styles/inbody400/public/screenshot_2023-06-11_at_07.00.54.png?itok=YdX83ugz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1" y="115913"/>
            <a:ext cx="2321367" cy="187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083710" y="3198914"/>
            <a:ext cx="6007142" cy="92184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1968862" y="4297193"/>
            <a:ext cx="6053032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33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03" y="3404309"/>
            <a:ext cx="544157" cy="5336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43" y="4386266"/>
            <a:ext cx="550607" cy="53069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122899" y="2292000"/>
            <a:ext cx="6007142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33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74" y="2398380"/>
            <a:ext cx="550607" cy="530695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3086100" y="115913"/>
            <a:ext cx="5486400" cy="14859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3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3605144" y="408739"/>
            <a:ext cx="4285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Bước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lắp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chân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robot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bao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nhiêu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chi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bánh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xe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3884" y="3066209"/>
            <a:ext cx="1023213" cy="115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49" y="4137833"/>
            <a:ext cx="908489" cy="100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604" y="2267879"/>
            <a:ext cx="445106" cy="79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3" y="227624"/>
            <a:ext cx="1796467" cy="19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4417887"/>
            <a:ext cx="596779" cy="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6227" y="2313799"/>
            <a:ext cx="4634237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685800">
              <a:buClr>
                <a:srgbClr val="000000"/>
              </a:buClr>
            </a:pPr>
            <a:r>
              <a:rPr lang="en-US" sz="27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27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951" y="2392536"/>
            <a:ext cx="544157" cy="5336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4364" y="3232263"/>
            <a:ext cx="4634237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685800">
              <a:buClr>
                <a:srgbClr val="000000"/>
              </a:buClr>
            </a:pPr>
            <a:r>
              <a:rPr lang="en-US" sz="33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51" y="3316515"/>
            <a:ext cx="550607" cy="53069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86100" y="115913"/>
            <a:ext cx="5486400" cy="14859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3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6571" y="597253"/>
            <a:ext cx="4285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2173" y="1911237"/>
            <a:ext cx="1023213" cy="11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2020" y="3093866"/>
            <a:ext cx="445106" cy="79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3" y="227624"/>
            <a:ext cx="1796467" cy="19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4417887"/>
            <a:ext cx="596779" cy="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3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4417887"/>
            <a:ext cx="596779" cy="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3364" y="4310062"/>
            <a:ext cx="5662352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685800">
              <a:buClr>
                <a:srgbClr val="000000"/>
              </a:buClr>
            </a:pPr>
            <a:r>
              <a:rPr lang="vi-VN" sz="2400" dirty="0" err="1">
                <a:solidFill>
                  <a:srgbClr val="002060"/>
                </a:solidFill>
                <a:latin typeface="+mj-lt"/>
              </a:rPr>
              <a:t>Lựa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chọn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dụng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cụ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chi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phù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hợp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với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lượng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cần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thiết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lắp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ghép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mô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robot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.</a:t>
            </a:r>
            <a:endParaRPr lang="en-US" sz="4400" kern="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9490" y="2153488"/>
            <a:ext cx="5673522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685800">
              <a:buClr>
                <a:srgbClr val="000000"/>
              </a:buClr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robot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26" y="4384081"/>
            <a:ext cx="544157" cy="53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12" y="2183756"/>
            <a:ext cx="550607" cy="530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9490" y="3232263"/>
            <a:ext cx="5676668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685800">
              <a:buClr>
                <a:srgbClr val="000000"/>
              </a:buClr>
            </a:pPr>
            <a:r>
              <a:rPr lang="vi-VN" sz="2400" dirty="0" err="1">
                <a:solidFill>
                  <a:srgbClr val="002060"/>
                </a:solidFill>
                <a:latin typeface="+mj-lt"/>
              </a:rPr>
              <a:t>Lựa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chọn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dụng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cụ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chi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với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lượng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cần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thiết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lắp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ghép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mô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+mj-lt"/>
              </a:rPr>
              <a:t>robot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.</a:t>
            </a:r>
            <a:endParaRPr lang="en-US" sz="4400" kern="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97" y="3316515"/>
            <a:ext cx="550607" cy="53069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86100" y="115913"/>
            <a:ext cx="5486400" cy="14859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3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0450" y="408740"/>
            <a:ext cx="4285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Lưu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ý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lựa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chọn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cụ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chi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27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7020" y="3999072"/>
            <a:ext cx="643740" cy="114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6155" y="1973662"/>
            <a:ext cx="933274" cy="7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0266" y="3097267"/>
            <a:ext cx="799224" cy="90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7" y="114543"/>
            <a:ext cx="1796467" cy="19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6272</TotalTime>
  <Words>333</Words>
  <Application>Microsoft Office PowerPoint</Application>
  <PresentationFormat>On-screen Show (16:9)</PresentationFormat>
  <Paragraphs>56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Georgia</vt:lpstr>
      <vt:lpstr>Lato</vt:lpstr>
      <vt:lpstr>Open Sans</vt:lpstr>
      <vt:lpstr>Pompiere</vt:lpstr>
      <vt:lpstr>Segoe Print</vt:lpstr>
      <vt:lpstr>Times New Roman</vt:lpstr>
      <vt:lpstr>Trebuchet MS</vt:lpstr>
      <vt:lpstr>Wingdings 3</vt:lpstr>
      <vt:lpstr>Office 主题​​</vt:lpstr>
      <vt:lpstr>1_Office 主题​​</vt:lpstr>
      <vt:lpstr>Custom Design</vt:lpstr>
      <vt:lpstr>2_Office Theme</vt:lpstr>
      <vt:lpstr>1_Simple Light</vt:lpstr>
      <vt:lpstr>平面</vt:lpstr>
      <vt:lpstr>1_平面</vt:lpstr>
      <vt:lpstr>6_Office 主题​​</vt:lpstr>
      <vt:lpstr>Problem Solving Lesson by Slidesgo</vt:lpstr>
      <vt:lpstr>1_Problem Solving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392</cp:revision>
  <dcterms:created xsi:type="dcterms:W3CDTF">2017-06-11T12:45:34Z</dcterms:created>
  <dcterms:modified xsi:type="dcterms:W3CDTF">2024-03-14T08:06:40Z</dcterms:modified>
</cp:coreProperties>
</file>