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81" r:id="rId3"/>
    <p:sldMasterId id="2147483869" r:id="rId4"/>
    <p:sldMasterId id="2147483888" r:id="rId5"/>
    <p:sldMasterId id="2147483913" r:id="rId6"/>
    <p:sldMasterId id="2147483932" r:id="rId7"/>
    <p:sldMasterId id="2147483944" r:id="rId8"/>
  </p:sldMasterIdLst>
  <p:notesMasterIdLst>
    <p:notesMasterId r:id="rId24"/>
  </p:notesMasterIdLst>
  <p:sldIdLst>
    <p:sldId id="351" r:id="rId9"/>
    <p:sldId id="364" r:id="rId10"/>
    <p:sldId id="369" r:id="rId11"/>
    <p:sldId id="370" r:id="rId12"/>
    <p:sldId id="371" r:id="rId13"/>
    <p:sldId id="373" r:id="rId14"/>
    <p:sldId id="372" r:id="rId15"/>
    <p:sldId id="365" r:id="rId16"/>
    <p:sldId id="366" r:id="rId17"/>
    <p:sldId id="367" r:id="rId18"/>
    <p:sldId id="368" r:id="rId19"/>
    <p:sldId id="268" r:id="rId20"/>
    <p:sldId id="359" r:id="rId21"/>
    <p:sldId id="374" r:id="rId22"/>
    <p:sldId id="280" r:id="rId23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5" autoAdjust="0"/>
    <p:restoredTop sz="94747" autoAdjust="0"/>
  </p:normalViewPr>
  <p:slideViewPr>
    <p:cSldViewPr snapToGrid="0" showGuides="1">
      <p:cViewPr varScale="1">
        <p:scale>
          <a:sx n="83" d="100"/>
          <a:sy n="83" d="100"/>
        </p:scale>
        <p:origin x="96" y="240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56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A147B-99C4-425F-BB24-D70FC3E19A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65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450B-48A1-4EA9-BC69-F5FA574CC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2766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587975"/>
      </p:ext>
    </p:extLst>
  </p:cSld>
  <p:clrMapOvr>
    <a:masterClrMapping/>
  </p:clrMapOvr>
  <p:transition spd="med" advClick="0" advTm="0">
    <p:push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93909"/>
      </p:ext>
    </p:extLst>
  </p:cSld>
  <p:clrMapOvr>
    <a:masterClrMapping/>
  </p:clrMapOvr>
  <p:transition spd="med" advClick="0" advTm="0">
    <p:push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571567"/>
      </p:ext>
    </p:extLst>
  </p:cSld>
  <p:clrMapOvr>
    <a:masterClrMapping/>
  </p:clrMapOvr>
  <p:transition spd="med" advClick="0" advTm="0">
    <p:push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085648"/>
      </p:ext>
    </p:extLst>
  </p:cSld>
  <p:clrMapOvr>
    <a:masterClrMapping/>
  </p:clrMapOvr>
  <p:transition spd="med" advClick="0" advTm="0">
    <p:push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527192"/>
      </p:ext>
    </p:extLst>
  </p:cSld>
  <p:clrMapOvr>
    <a:masterClrMapping/>
  </p:clrMapOvr>
  <p:transition spd="med" advClick="0" advTm="0">
    <p:push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516699"/>
      </p:ext>
    </p:extLst>
  </p:cSld>
  <p:clrMapOvr>
    <a:masterClrMapping/>
  </p:clrMapOvr>
  <p:transition spd="med" advClick="0" advTm="0">
    <p:push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0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2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06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6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7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5687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8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5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2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4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9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7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9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0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19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5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650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7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61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978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6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892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1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6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9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3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9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5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3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7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0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0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6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30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6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0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2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3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87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3894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8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5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8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2040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5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1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1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18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1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3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035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2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395057"/>
      </p:ext>
    </p:extLst>
  </p:cSld>
  <p:clrMapOvr>
    <a:masterClrMapping/>
  </p:clrMapOvr>
  <p:transition spd="med" advClick="0" advTm="0">
    <p:push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274074"/>
      </p:ext>
    </p:extLst>
  </p:cSld>
  <p:clrMapOvr>
    <a:masterClrMapping/>
  </p:clrMapOvr>
  <p:transition spd="med" advClick="0" advTm="0">
    <p:push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422307"/>
      </p:ext>
    </p:extLst>
  </p:cSld>
  <p:clrMapOvr>
    <a:masterClrMapping/>
  </p:clrMapOvr>
  <p:transition spd="med" advClick="0" advTm="0">
    <p:push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02318"/>
      </p:ext>
    </p:extLst>
  </p:cSld>
  <p:clrMapOvr>
    <a:masterClrMapping/>
  </p:clrMapOvr>
  <p:transition spd="med" advClick="0" advTm="0">
    <p:push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657382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10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15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2023/6/25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3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  <p:sldLayoutId id="2147483911" r:id="rId23"/>
    <p:sldLayoutId id="2147483912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9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42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1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0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0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6" Type="http://schemas.openxmlformats.org/officeDocument/2006/relationships/slide" Target="slide7.xml"/><Relationship Id="rId11" Type="http://schemas.openxmlformats.org/officeDocument/2006/relationships/image" Target="../media/image38.gif"/><Relationship Id="rId5" Type="http://schemas.openxmlformats.org/officeDocument/2006/relationships/image" Target="../media/image33.gif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3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6.png"/><Relationship Id="rId7" Type="http://schemas.openxmlformats.org/officeDocument/2006/relationships/image" Target="../media/image43.png"/><Relationship Id="rId12" Type="http://schemas.openxmlformats.org/officeDocument/2006/relationships/image" Target="../media/image11.svg"/><Relationship Id="rId2" Type="http://schemas.openxmlformats.org/officeDocument/2006/relationships/image" Target="../media/image41.png"/><Relationship Id="rId16" Type="http://schemas.openxmlformats.org/officeDocument/2006/relationships/image" Target="../media/image49.tmp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sv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8.tmp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4.png"/><Relationship Id="rId14" Type="http://schemas.openxmlformats.org/officeDocument/2006/relationships/image" Target="../media/image47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984538" y="168854"/>
            <a:ext cx="70001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nghệ</a:t>
            </a:r>
            <a:endParaRPr lang="en-US" sz="405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39547" y="1506468"/>
            <a:ext cx="2752806" cy="36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4" y="4228714"/>
            <a:ext cx="77994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9" y="4081939"/>
            <a:ext cx="779940" cy="936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7" y="4271964"/>
            <a:ext cx="779940" cy="936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5631" y="901413"/>
            <a:ext cx="3188368" cy="4209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61" y="3190775"/>
            <a:ext cx="1429352" cy="1983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59" y="4228713"/>
            <a:ext cx="779940" cy="936481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67382"/>
            <a:ext cx="923871" cy="468062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24" y="1579462"/>
            <a:ext cx="507809" cy="420187"/>
          </a:xfrm>
          <a:prstGeom prst="rect">
            <a:avLst/>
          </a:prstGeom>
        </p:spPr>
      </p:pic>
      <p:sp>
        <p:nvSpPr>
          <p:cNvPr id="17" name="Hình Bầu dục 16"/>
          <p:cNvSpPr/>
          <p:nvPr/>
        </p:nvSpPr>
        <p:spPr>
          <a:xfrm>
            <a:off x="2587098" y="1579462"/>
            <a:ext cx="3784922" cy="343895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01" y="4228713"/>
            <a:ext cx="1314808" cy="10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4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139272" y="291427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vi-VN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420" y="1141892"/>
            <a:ext cx="4699322" cy="37862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338087" y="1855581"/>
            <a:ext cx="3217762" cy="1281344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marL="0" marR="0" lvl="0" indent="0" algn="ctr" defTabSz="81644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thiệu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sản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phẩm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Print" pitchFamily="2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03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27" y="962319"/>
            <a:ext cx="7722737" cy="39668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0" y="1064871"/>
            <a:ext cx="6875361" cy="3951308"/>
          </a:xfrm>
          <a:prstGeom prst="rect">
            <a:avLst/>
          </a:prstGeom>
        </p:spPr>
      </p:pic>
      <p:sp>
        <p:nvSpPr>
          <p:cNvPr id="7" name="文本框 10248"/>
          <p:cNvSpPr txBox="1"/>
          <p:nvPr/>
        </p:nvSpPr>
        <p:spPr>
          <a:xfrm>
            <a:off x="2118168" y="211976"/>
            <a:ext cx="4953964" cy="66579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marL="0" marR="0" lvl="0" indent="0" algn="ctr" defTabSz="81644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Xưởng</a:t>
            </a:r>
            <a:r>
              <a:rPr lang="en-US" altLang="zh-CN" sz="4000" dirty="0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sáng</a:t>
            </a:r>
            <a:r>
              <a:rPr lang="en-US" altLang="zh-CN" sz="4000" dirty="0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tạo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Print" pitchFamily="2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892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 'Make in Vietnam' biết làm toán, đọc th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741" y="184673"/>
            <a:ext cx="813435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854889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05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63536"/>
            <a:ext cx="9144000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7" y="2326168"/>
            <a:ext cx="3111075" cy="2333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82" y="1763066"/>
            <a:ext cx="1826400" cy="182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73" y="3132136"/>
            <a:ext cx="2234850" cy="2011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31" y="2275235"/>
            <a:ext cx="3021750" cy="302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98" y="2019491"/>
            <a:ext cx="859500" cy="10107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37" y="280669"/>
            <a:ext cx="2445512" cy="18341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37" y="-1269278"/>
            <a:ext cx="2567100" cy="30998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87" y="-385875"/>
            <a:ext cx="2271750" cy="2271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5" y="-89986"/>
            <a:ext cx="2121600" cy="2121600"/>
          </a:xfrm>
          <a:prstGeom prst="rect">
            <a:avLst/>
          </a:prstGeom>
        </p:spPr>
      </p:pic>
      <p:sp>
        <p:nvSpPr>
          <p:cNvPr id="18" name="任意多边形 70">
            <a:extLst>
              <a:ext uri="{FF2B5EF4-FFF2-40B4-BE49-F238E27FC236}">
                <a16:creationId xmlns:a16="http://schemas.microsoft.com/office/drawing/2014/main" id="{F5814427-19AC-4496-860A-28C57A834931}"/>
              </a:ext>
            </a:extLst>
          </p:cNvPr>
          <p:cNvSpPr/>
          <p:nvPr/>
        </p:nvSpPr>
        <p:spPr>
          <a:xfrm>
            <a:off x="2029743" y="979866"/>
            <a:ext cx="5435953" cy="2334994"/>
          </a:xfrm>
          <a:custGeom>
            <a:avLst/>
            <a:gdLst>
              <a:gd name="connsiteX0" fmla="*/ 514985 w 2610115"/>
              <a:gd name="connsiteY0" fmla="*/ 194411 h 1975845"/>
              <a:gd name="connsiteX1" fmla="*/ 847273 w 2610115"/>
              <a:gd name="connsiteY1" fmla="*/ 231372 h 1975845"/>
              <a:gd name="connsiteX2" fmla="*/ 847370 w 2610115"/>
              <a:gd name="connsiteY2" fmla="*/ 231228 h 1975845"/>
              <a:gd name="connsiteX3" fmla="*/ 891877 w 2610115"/>
              <a:gd name="connsiteY3" fmla="*/ 165153 h 1975845"/>
              <a:gd name="connsiteX4" fmla="*/ 1357208 w 2610115"/>
              <a:gd name="connsiteY4" fmla="*/ 150454 h 1975845"/>
              <a:gd name="connsiteX5" fmla="*/ 1359483 w 2610115"/>
              <a:gd name="connsiteY5" fmla="*/ 146907 h 1975845"/>
              <a:gd name="connsiteX6" fmla="*/ 1392515 w 2610115"/>
              <a:gd name="connsiteY6" fmla="*/ 95396 h 1975845"/>
              <a:gd name="connsiteX7" fmla="*/ 1555909 w 2610115"/>
              <a:gd name="connsiteY7" fmla="*/ 2697 h 1975845"/>
              <a:gd name="connsiteX8" fmla="*/ 1752718 w 2610115"/>
              <a:gd name="connsiteY8" fmla="*/ 55742 h 1975845"/>
              <a:gd name="connsiteX9" fmla="*/ 1799449 w 2610115"/>
              <a:gd name="connsiteY9" fmla="*/ 103995 h 1975845"/>
              <a:gd name="connsiteX10" fmla="*/ 1802338 w 2610115"/>
              <a:gd name="connsiteY10" fmla="*/ 106977 h 1975845"/>
              <a:gd name="connsiteX11" fmla="*/ 2004528 w 2610115"/>
              <a:gd name="connsiteY11" fmla="*/ 1214 h 1975845"/>
              <a:gd name="connsiteX12" fmla="*/ 2142054 w 2610115"/>
              <a:gd name="connsiteY12" fmla="*/ 25099 h 1975845"/>
              <a:gd name="connsiteX13" fmla="*/ 2314325 w 2610115"/>
              <a:gd name="connsiteY13" fmla="*/ 248470 h 1975845"/>
              <a:gd name="connsiteX14" fmla="*/ 2315263 w 2610115"/>
              <a:gd name="connsiteY14" fmla="*/ 248869 h 1975845"/>
              <a:gd name="connsiteX15" fmla="*/ 2388106 w 2610115"/>
              <a:gd name="connsiteY15" fmla="*/ 279811 h 1975845"/>
              <a:gd name="connsiteX16" fmla="*/ 2535411 w 2610115"/>
              <a:gd name="connsiteY16" fmla="*/ 465259 h 1975845"/>
              <a:gd name="connsiteX17" fmla="*/ 2525516 w 2610115"/>
              <a:gd name="connsiteY17" fmla="*/ 700334 h 1975845"/>
              <a:gd name="connsiteX18" fmla="*/ 2597804 w 2610115"/>
              <a:gd name="connsiteY18" fmla="*/ 1059759 h 1975845"/>
              <a:gd name="connsiteX19" fmla="*/ 2259174 w 2610115"/>
              <a:gd name="connsiteY19" fmla="*/ 1374381 h 1975845"/>
              <a:gd name="connsiteX20" fmla="*/ 2137951 w 2610115"/>
              <a:gd name="connsiteY20" fmla="*/ 1643972 h 1975845"/>
              <a:gd name="connsiteX21" fmla="*/ 1725223 w 2610115"/>
              <a:gd name="connsiteY21" fmla="*/ 1676614 h 1975845"/>
              <a:gd name="connsiteX22" fmla="*/ 1430280 w 2610115"/>
              <a:gd name="connsiteY22" fmla="*/ 1964218 h 1975845"/>
              <a:gd name="connsiteX23" fmla="*/ 996615 w 2610115"/>
              <a:gd name="connsiteY23" fmla="*/ 1788666 h 1975845"/>
              <a:gd name="connsiteX24" fmla="*/ 352423 w 2610115"/>
              <a:gd name="connsiteY24" fmla="*/ 1615216 h 1975845"/>
              <a:gd name="connsiteX25" fmla="*/ 69186 w 2610115"/>
              <a:gd name="connsiteY25" fmla="*/ 1422201 h 1975845"/>
              <a:gd name="connsiteX26" fmla="*/ 89788 w 2610115"/>
              <a:gd name="connsiteY26" fmla="*/ 1218899 h 1975845"/>
              <a:gd name="connsiteX27" fmla="*/ 128033 w 2610115"/>
              <a:gd name="connsiteY27" fmla="*/ 1164062 h 1975845"/>
              <a:gd name="connsiteX28" fmla="*/ 127542 w 2610115"/>
              <a:gd name="connsiteY28" fmla="*/ 1159860 h 1975845"/>
              <a:gd name="connsiteX29" fmla="*/ 69942 w 2610115"/>
              <a:gd name="connsiteY29" fmla="*/ 1111936 h 1975845"/>
              <a:gd name="connsiteX30" fmla="*/ 1906 w 2610115"/>
              <a:gd name="connsiteY30" fmla="*/ 894356 h 1975845"/>
              <a:gd name="connsiteX31" fmla="*/ 235303 w 2610115"/>
              <a:gd name="connsiteY31" fmla="*/ 656766 h 1975845"/>
              <a:gd name="connsiteX32" fmla="*/ 237535 w 2610115"/>
              <a:gd name="connsiteY32" fmla="*/ 650503 h 1975845"/>
              <a:gd name="connsiteX33" fmla="*/ 341501 w 2610115"/>
              <a:gd name="connsiteY33" fmla="*/ 309319 h 1975845"/>
              <a:gd name="connsiteX34" fmla="*/ 514985 w 2610115"/>
              <a:gd name="connsiteY34" fmla="*/ 194411 h 1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10115" h="1975845">
                <a:moveTo>
                  <a:pt x="514985" y="194411"/>
                </a:moveTo>
                <a:cubicBezTo>
                  <a:pt x="622902" y="158190"/>
                  <a:pt x="743903" y="168940"/>
                  <a:pt x="847273" y="231372"/>
                </a:cubicBezTo>
                <a:lnTo>
                  <a:pt x="847370" y="231228"/>
                </a:lnTo>
                <a:lnTo>
                  <a:pt x="891877" y="165153"/>
                </a:lnTo>
                <a:cubicBezTo>
                  <a:pt x="1010526" y="28042"/>
                  <a:pt x="1222997" y="14047"/>
                  <a:pt x="1357208" y="150454"/>
                </a:cubicBezTo>
                <a:lnTo>
                  <a:pt x="1359483" y="146907"/>
                </a:lnTo>
                <a:lnTo>
                  <a:pt x="1392515" y="95396"/>
                </a:lnTo>
                <a:cubicBezTo>
                  <a:pt x="1433742" y="45531"/>
                  <a:pt x="1491601" y="12092"/>
                  <a:pt x="1555909" y="2697"/>
                </a:cubicBezTo>
                <a:cubicBezTo>
                  <a:pt x="1626688" y="-7657"/>
                  <a:pt x="1697399" y="12178"/>
                  <a:pt x="1752718" y="55742"/>
                </a:cubicBezTo>
                <a:lnTo>
                  <a:pt x="1799449" y="103995"/>
                </a:lnTo>
                <a:lnTo>
                  <a:pt x="1802338" y="106977"/>
                </a:lnTo>
                <a:cubicBezTo>
                  <a:pt x="1854457" y="43717"/>
                  <a:pt x="1927884" y="7011"/>
                  <a:pt x="2004528" y="1214"/>
                </a:cubicBezTo>
                <a:cubicBezTo>
                  <a:pt x="2050514" y="-2265"/>
                  <a:pt x="2097658" y="5383"/>
                  <a:pt x="2142054" y="25099"/>
                </a:cubicBezTo>
                <a:cubicBezTo>
                  <a:pt x="2232262" y="65146"/>
                  <a:pt x="2296947" y="148991"/>
                  <a:pt x="2314325" y="248470"/>
                </a:cubicBezTo>
                <a:lnTo>
                  <a:pt x="2315263" y="248869"/>
                </a:lnTo>
                <a:lnTo>
                  <a:pt x="2388106" y="279811"/>
                </a:lnTo>
                <a:cubicBezTo>
                  <a:pt x="2457030" y="320051"/>
                  <a:pt x="2510068" y="385712"/>
                  <a:pt x="2535411" y="465259"/>
                </a:cubicBezTo>
                <a:cubicBezTo>
                  <a:pt x="2559970" y="542246"/>
                  <a:pt x="2556471" y="625862"/>
                  <a:pt x="2525516" y="700334"/>
                </a:cubicBezTo>
                <a:cubicBezTo>
                  <a:pt x="2601605" y="802465"/>
                  <a:pt x="2628215" y="934861"/>
                  <a:pt x="2597804" y="1059759"/>
                </a:cubicBezTo>
                <a:cubicBezTo>
                  <a:pt x="2557376" y="1225802"/>
                  <a:pt x="2423541" y="1350151"/>
                  <a:pt x="2259174" y="1374381"/>
                </a:cubicBezTo>
                <a:cubicBezTo>
                  <a:pt x="2258390" y="1478021"/>
                  <a:pt x="2214160" y="1576312"/>
                  <a:pt x="2137951" y="1643972"/>
                </a:cubicBezTo>
                <a:cubicBezTo>
                  <a:pt x="2022158" y="1746789"/>
                  <a:pt x="1854895" y="1760001"/>
                  <a:pt x="1725223" y="1676614"/>
                </a:cubicBezTo>
                <a:cubicBezTo>
                  <a:pt x="1683287" y="1819845"/>
                  <a:pt x="1570994" y="1929336"/>
                  <a:pt x="1430280" y="1964218"/>
                </a:cubicBezTo>
                <a:cubicBezTo>
                  <a:pt x="1264465" y="2005317"/>
                  <a:pt x="1091410" y="1935279"/>
                  <a:pt x="996615" y="1788666"/>
                </a:cubicBezTo>
                <a:cubicBezTo>
                  <a:pt x="772874" y="1927827"/>
                  <a:pt x="482275" y="1849606"/>
                  <a:pt x="352423" y="1615216"/>
                </a:cubicBezTo>
                <a:cubicBezTo>
                  <a:pt x="224864" y="1630623"/>
                  <a:pt x="105088" y="1549019"/>
                  <a:pt x="69186" y="1422201"/>
                </a:cubicBezTo>
                <a:cubicBezTo>
                  <a:pt x="49681" y="1353386"/>
                  <a:pt x="57737" y="1280482"/>
                  <a:pt x="89788" y="1218899"/>
                </a:cubicBezTo>
                <a:lnTo>
                  <a:pt x="128033" y="1164062"/>
                </a:lnTo>
                <a:lnTo>
                  <a:pt x="127542" y="1159860"/>
                </a:lnTo>
                <a:lnTo>
                  <a:pt x="69942" y="1111936"/>
                </a:lnTo>
                <a:cubicBezTo>
                  <a:pt x="18379" y="1054273"/>
                  <a:pt x="-7507" y="975034"/>
                  <a:pt x="1906" y="894356"/>
                </a:cubicBezTo>
                <a:cubicBezTo>
                  <a:pt x="16630" y="768406"/>
                  <a:pt x="113536" y="669750"/>
                  <a:pt x="235303" y="656766"/>
                </a:cubicBezTo>
                <a:cubicBezTo>
                  <a:pt x="236026" y="654663"/>
                  <a:pt x="236811" y="652606"/>
                  <a:pt x="237535" y="650503"/>
                </a:cubicBezTo>
                <a:cubicBezTo>
                  <a:pt x="221183" y="526474"/>
                  <a:pt x="259318" y="401393"/>
                  <a:pt x="341501" y="309319"/>
                </a:cubicBezTo>
                <a:cubicBezTo>
                  <a:pt x="390196" y="254785"/>
                  <a:pt x="450235" y="216143"/>
                  <a:pt x="514985" y="19441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altLang="zh-CN" sz="4500" b="1" dirty="0">
                <a:solidFill>
                  <a:srgbClr val="FF0000"/>
                </a:solidFill>
                <a:latin typeface="Forte" panose="03060902040502070203" pitchFamily="66" charset="0"/>
                <a:ea typeface="华文新魏" panose="02010800040101010101" pitchFamily="2" charset="-122"/>
              </a:rPr>
              <a:t>GAME CHỌN QUÀ</a:t>
            </a:r>
            <a:endParaRPr lang="zh-CN" altLang="en-US" sz="4500" b="1" dirty="0">
              <a:solidFill>
                <a:srgbClr val="FF0000"/>
              </a:solidFill>
              <a:latin typeface="Forte" panose="03060902040502070203" pitchFamily="66" charset="0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74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3.95062E-6 L -4.1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9363" y="263536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9" y="1556570"/>
            <a:ext cx="2914650" cy="2623185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78932"/>
            <a:ext cx="5334000" cy="4000500"/>
          </a:xfrm>
          <a:prstGeom prst="rect">
            <a:avLst/>
          </a:prstGeom>
        </p:spPr>
      </p:pic>
      <p:sp>
        <p:nvSpPr>
          <p:cNvPr id="24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566723" y="2246179"/>
            <a:ext cx="1338055" cy="1382111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mút</a:t>
            </a: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5775273" y="2423160"/>
            <a:ext cx="1338055" cy="1382111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" descr="Star Cartoon Images, Stock Photos &amp;amp; Vectors | Shutterstock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r="63248" b="24686"/>
          <a:stretch/>
        </p:blipFill>
        <p:spPr bwMode="auto">
          <a:xfrm>
            <a:off x="7643659" y="-118067"/>
            <a:ext cx="1110506" cy="8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000EC508-FE8E-42A6-ACC3-3998FFEC3E77}"/>
              </a:ext>
            </a:extLst>
          </p:cNvPr>
          <p:cNvSpPr/>
          <p:nvPr/>
        </p:nvSpPr>
        <p:spPr>
          <a:xfrm>
            <a:off x="7643659" y="4179756"/>
            <a:ext cx="1110506" cy="499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10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29" y="1200093"/>
            <a:ext cx="2547070" cy="2547070"/>
          </a:xfrm>
          <a:prstGeom prst="rect">
            <a:avLst/>
          </a:prstGeom>
        </p:spPr>
      </p:pic>
      <p:sp>
        <p:nvSpPr>
          <p:cNvPr id="1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812345" y="2872127"/>
            <a:ext cx="1338055" cy="1382111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1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1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16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9363" y="263536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7696200" y="5715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7113996" y="2498746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E97DB-EED1-40D9-8EA8-5750AE073A4A}"/>
              </a:ext>
            </a:extLst>
          </p:cNvPr>
          <p:cNvSpPr txBox="1"/>
          <p:nvPr/>
        </p:nvSpPr>
        <p:spPr>
          <a:xfrm>
            <a:off x="1145894" y="737476"/>
            <a:ext cx="638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robot?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102B25-57A9-44C8-A66C-9F007C33A8F0}"/>
              </a:ext>
            </a:extLst>
          </p:cNvPr>
          <p:cNvSpPr txBox="1"/>
          <p:nvPr/>
        </p:nvSpPr>
        <p:spPr>
          <a:xfrm>
            <a:off x="2609850" y="2313331"/>
            <a:ext cx="5086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 </a:t>
            </a:r>
          </a:p>
          <a:p>
            <a:pPr defTabSz="685800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</a:t>
            </a:r>
          </a:p>
          <a:p>
            <a:pPr defTabSz="685800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</a:p>
          <a:p>
            <a:pPr defTabSz="685800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CE3451B3-6AA3-40C6-9113-E49AF2A3C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94" y="3467493"/>
            <a:ext cx="1854394" cy="1668955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39FE6BAE-1302-486B-B0B1-03B3C51ED5E7}"/>
              </a:ext>
            </a:extLst>
          </p:cNvPr>
          <p:cNvSpPr/>
          <p:nvPr/>
        </p:nvSpPr>
        <p:spPr>
          <a:xfrm>
            <a:off x="2656150" y="2925479"/>
            <a:ext cx="441161" cy="5072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65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9363" y="263536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7696200" y="5715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7113996" y="2498746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E97DB-EED1-40D9-8EA8-5750AE073A4A}"/>
              </a:ext>
            </a:extLst>
          </p:cNvPr>
          <p:cNvSpPr txBox="1"/>
          <p:nvPr/>
        </p:nvSpPr>
        <p:spPr>
          <a:xfrm>
            <a:off x="1145894" y="737476"/>
            <a:ext cx="638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robot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102B25-57A9-44C8-A66C-9F007C33A8F0}"/>
              </a:ext>
            </a:extLst>
          </p:cNvPr>
          <p:cNvSpPr txBox="1"/>
          <p:nvPr/>
        </p:nvSpPr>
        <p:spPr>
          <a:xfrm>
            <a:off x="2609850" y="2313331"/>
            <a:ext cx="5086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39FE6BAE-1302-486B-B0B1-03B3C51ED5E7}"/>
              </a:ext>
            </a:extLst>
          </p:cNvPr>
          <p:cNvSpPr/>
          <p:nvPr/>
        </p:nvSpPr>
        <p:spPr>
          <a:xfrm>
            <a:off x="2656150" y="2925479"/>
            <a:ext cx="441161" cy="5072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2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3" y="3019105"/>
            <a:ext cx="1934922" cy="19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9363" y="263536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7696200" y="5715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7113996" y="2498746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E97DB-EED1-40D9-8EA8-5750AE073A4A}"/>
              </a:ext>
            </a:extLst>
          </p:cNvPr>
          <p:cNvSpPr txBox="1"/>
          <p:nvPr/>
        </p:nvSpPr>
        <p:spPr>
          <a:xfrm>
            <a:off x="1228404" y="503670"/>
            <a:ext cx="6566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robot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C6C6100A-FA54-408C-B62C-C8D5739757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" y="3270362"/>
            <a:ext cx="1751316" cy="1398029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E08E97DB-EED1-40D9-8EA8-5750AE073A4A}"/>
              </a:ext>
            </a:extLst>
          </p:cNvPr>
          <p:cNvSpPr txBox="1"/>
          <p:nvPr/>
        </p:nvSpPr>
        <p:spPr>
          <a:xfrm>
            <a:off x="1782909" y="1661053"/>
            <a:ext cx="6566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685800">
              <a:lnSpc>
                <a:spcPct val="150000"/>
              </a:lnSpc>
              <a:buAutoNum type="alphaUcPeriod"/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endParaRPr lang="en-US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685800">
              <a:lnSpc>
                <a:spcPct val="150000"/>
              </a:lnSpc>
              <a:buAutoNum type="alphaUcPeriod"/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chăc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en-US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685800">
              <a:lnSpc>
                <a:spcPct val="150000"/>
              </a:lnSpc>
              <a:buAutoNum type="alphaUcPeriod"/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robot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685800">
              <a:lnSpc>
                <a:spcPct val="150000"/>
              </a:lnSpc>
              <a:buAutoNum type="alphaUcPeriod"/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FE6BAE-1302-486B-B0B1-03B3C51ED5E7}"/>
              </a:ext>
            </a:extLst>
          </p:cNvPr>
          <p:cNvSpPr/>
          <p:nvPr/>
        </p:nvSpPr>
        <p:spPr>
          <a:xfrm>
            <a:off x="1782909" y="3423698"/>
            <a:ext cx="441161" cy="5072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00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257027" y="2923240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07727" y="2029921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69825" y="490902"/>
            <a:ext cx="668423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721" y="1652372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32243" y="1611299"/>
            <a:ext cx="7432201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robot(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42" y="2280479"/>
            <a:ext cx="1619513" cy="2696448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88" y="2421418"/>
            <a:ext cx="1566792" cy="2555509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37" y="2421418"/>
            <a:ext cx="1639471" cy="26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8689346" y="-449395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72" y="2532301"/>
            <a:ext cx="2611199" cy="2611199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6" y="911004"/>
            <a:ext cx="7177851" cy="39697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904062" y="2166649"/>
            <a:ext cx="52520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Lắp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ghép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được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mô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hình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robot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theo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hướng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dẫn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.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等线" panose="020B0604020202020204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12" y="175261"/>
            <a:ext cx="3735648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6166</TotalTime>
  <Words>171</Words>
  <Application>Microsoft Office PowerPoint</Application>
  <PresentationFormat>Trình chiếu Trên màn hình (16:9)</PresentationFormat>
  <Paragraphs>35</Paragraphs>
  <Slides>15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15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Forte</vt:lpstr>
      <vt:lpstr>方正姚体</vt:lpstr>
      <vt:lpstr>Open Sans</vt:lpstr>
      <vt:lpstr>Segoe Print</vt:lpstr>
      <vt:lpstr>华文新魏</vt:lpstr>
      <vt:lpstr>Tahoma</vt:lpstr>
      <vt:lpstr>Times New Roman</vt:lpstr>
      <vt:lpstr>Trebuchet MS</vt:lpstr>
      <vt:lpstr>Wingdings 3</vt:lpstr>
      <vt:lpstr>Office 主题​​</vt:lpstr>
      <vt:lpstr>Custom Design</vt:lpstr>
      <vt:lpstr>2_Office Theme</vt:lpstr>
      <vt:lpstr>平面</vt:lpstr>
      <vt:lpstr>7_Office 主题​​</vt:lpstr>
      <vt:lpstr>1_平面</vt:lpstr>
      <vt:lpstr>1_Office 主题​​</vt:lpstr>
      <vt:lpstr>2_平面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372</cp:revision>
  <dcterms:created xsi:type="dcterms:W3CDTF">2017-06-11T12:45:34Z</dcterms:created>
  <dcterms:modified xsi:type="dcterms:W3CDTF">2023-06-25T09:54:27Z</dcterms:modified>
</cp:coreProperties>
</file>