
<file path=[Content_Types].xml><?xml version="1.0" encoding="utf-8"?>
<Types xmlns="http://schemas.openxmlformats.org/package/2006/content-types">
  <Default Extension="gif" ContentType="image/gif"/>
  <Default Extension="jfif" ContentType="image/jpeg"/>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 id="2147483837" r:id="rId2"/>
  </p:sldMasterIdLst>
  <p:notesMasterIdLst>
    <p:notesMasterId r:id="rId16"/>
  </p:notesMasterIdLst>
  <p:sldIdLst>
    <p:sldId id="2995" r:id="rId3"/>
    <p:sldId id="2996" r:id="rId4"/>
    <p:sldId id="2997" r:id="rId5"/>
    <p:sldId id="2998" r:id="rId6"/>
    <p:sldId id="2975" r:id="rId7"/>
    <p:sldId id="2990" r:id="rId8"/>
    <p:sldId id="2994" r:id="rId9"/>
    <p:sldId id="3074" r:id="rId10"/>
    <p:sldId id="3087" r:id="rId11"/>
    <p:sldId id="3088" r:id="rId12"/>
    <p:sldId id="3089" r:id="rId13"/>
    <p:sldId id="3090" r:id="rId14"/>
    <p:sldId id="303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D050"/>
    <a:srgbClr val="5A3049"/>
    <a:srgbClr val="5B2F56"/>
    <a:srgbClr val="FF6600"/>
    <a:srgbClr val="0998D7"/>
    <a:srgbClr val="FF3399"/>
    <a:srgbClr val="FFFFFF"/>
    <a:srgbClr val="0000FF"/>
    <a:srgbClr val="3DC3EC"/>
    <a:srgbClr val="F3E8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20" autoAdjust="0"/>
    <p:restoredTop sz="92727" autoAdjust="0"/>
  </p:normalViewPr>
  <p:slideViewPr>
    <p:cSldViewPr snapToGrid="0">
      <p:cViewPr varScale="1">
        <p:scale>
          <a:sx n="63" d="100"/>
          <a:sy n="63" d="100"/>
        </p:scale>
        <p:origin x="816" y="9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t>29/03/2024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t>‹#›</a:t>
            </a:fld>
            <a:endParaRPr lang="en-GB"/>
          </a:p>
        </p:txBody>
      </p:sp>
    </p:spTree>
    <p:extLst>
      <p:ext uri="{BB962C8B-B14F-4D97-AF65-F5344CB8AC3E}">
        <p14:creationId xmlns:p14="http://schemas.microsoft.com/office/powerpoint/2010/main" val="192097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59324A-3CEA-4854-AD43-9F1464096E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5258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100734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39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97258-D923-49A4-BCB8-86800A5D145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63E696-8378-4449-A340-55D05CB769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1B5099-EA01-4678-BF41-CEC64A21C0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E1A7B2-4F29-4F40-BD01-106A1D22B0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098351-0136-4E59-A271-3F7AC30AC1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4CEF2D-4BF7-4A69-AC48-A086A439F96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CD933F-DB83-42DE-AA03-D5EF6BC86F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6900E981-C6C7-4CA7-9727-BAC27F24EF6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36E3A639-D128-456E-AFFB-2F3F24368B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F3C2EF-5DB9-4B79-9341-799FBB21EAB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8558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96F2C-B158-43B5-9C21-549FA9EBDC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8A75B6-1093-4B83-A120-CB5D372D04A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CD933F-DB83-42DE-AA03-D5EF6BC86F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B69A1636-0E03-461C-86E1-ACA361AE2F1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E173A85B-9D18-40B4-995B-529299CF75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F3C2EF-5DB9-4B79-9341-799FBB21EAB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21615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AF1590-1BE7-4EE6-8678-6DA9F09B642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CD933F-DB83-42DE-AA03-D5EF6BC86F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391B33F8-7E37-412D-A10B-04353C81D7A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24B5CF0B-9A27-4D3F-BEF4-5B1FB18791D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F3C2EF-5DB9-4B79-9341-799FBB21EAB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08116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30F68-029F-4F5C-A094-F26F2311F4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A764BEB-AD39-4CA9-B855-F75E016C8A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358554-6D02-4637-815A-8BF38C8A54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6A9515-0012-4CFB-BB31-780FDAB9C79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CD933F-DB83-42DE-AA03-D5EF6BC86F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42AD2F3-474E-4878-9E95-479F51FABAB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DA14161F-6EAC-4133-ADBC-537BBD8C3F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F3C2EF-5DB9-4B79-9341-799FBB21EAB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90573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599EA-3BD4-4FC4-AB1D-4FB4D16463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87EB16-0937-4373-8C56-F42A8D0C0B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14445C1-8166-40AC-BB58-0596441F40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FDEA2E-CD2E-4232-AA35-9A2598385EE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CD933F-DB83-42DE-AA03-D5EF6BC86F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E115C09F-536D-450C-BC71-60D4D2B8711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D5B9392-BB79-4283-96AE-916BB6F2A49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F3C2EF-5DB9-4B79-9341-799FBB21EAB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58362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A4C55-D89C-4A7E-AFC2-45C3AA2B11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64C444-6F6B-45E7-AEC9-0A15B15AFA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04587B-F718-4D7D-A631-F4D3FCCFD11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CD933F-DB83-42DE-AA03-D5EF6BC86F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F5FFC70-55A3-4C9F-A9B1-F2FE147D265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AF91F72-0232-4300-A40B-F9B01CB0D68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F3C2EF-5DB9-4B79-9341-799FBB21EAB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93745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449F87-83CF-4313-8D1B-F3F59759B7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7617A9-7D00-4C21-BC1D-74BD907D92C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45DE6C-242E-48A0-AB09-5FAD3BF401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CD933F-DB83-42DE-AA03-D5EF6BC86F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CAAE92D-61B8-4CFC-B70B-C975DF2729C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C3A4797-FE24-490E-88FB-52CA385E3B0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F3C2EF-5DB9-4B79-9341-799FBB21EAB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6815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id="{685EC51D-0A5F-4380-9F93-B48BC9E2F629}"/>
              </a:ext>
            </a:extLst>
          </p:cNvPr>
          <p:cNvSpPr/>
          <p:nvPr userDrawn="1"/>
        </p:nvSpPr>
        <p:spPr>
          <a:xfrm>
            <a:off x="236375" y="228600"/>
            <a:ext cx="11719249" cy="6400800"/>
          </a:xfrm>
          <a:prstGeom prst="round2DiagRect">
            <a:avLst>
              <a:gd name="adj1" fmla="val 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72675CD-4B91-48AB-8C45-393DFC0E13F0}"/>
              </a:ext>
            </a:extLst>
          </p:cNvPr>
          <p:cNvPicPr>
            <a:picLocks noChangeAspect="1"/>
          </p:cNvPicPr>
          <p:nvPr userDrawn="1"/>
        </p:nvPicPr>
        <p:blipFill>
          <a:blip r:embed="rId2"/>
          <a:stretch>
            <a:fillRect/>
          </a:stretch>
        </p:blipFill>
        <p:spPr>
          <a:xfrm>
            <a:off x="11310475" y="299106"/>
            <a:ext cx="589731" cy="520622"/>
          </a:xfrm>
          <a:prstGeom prst="rect">
            <a:avLst/>
          </a:prstGeom>
        </p:spPr>
      </p:pic>
    </p:spTree>
    <p:extLst>
      <p:ext uri="{BB962C8B-B14F-4D97-AF65-F5344CB8AC3E}">
        <p14:creationId xmlns:p14="http://schemas.microsoft.com/office/powerpoint/2010/main" val="3644194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56ADBEA9-4753-4216-B9C7-0BC18E10E9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112" y="0"/>
            <a:ext cx="12222112" cy="6874938"/>
          </a:xfrm>
          <a:prstGeom prst="rect">
            <a:avLst/>
          </a:prstGeom>
        </p:spPr>
      </p:pic>
      <p:pic>
        <p:nvPicPr>
          <p:cNvPr id="8" name="图片 5">
            <a:extLst>
              <a:ext uri="{FF2B5EF4-FFF2-40B4-BE49-F238E27FC236}">
                <a16:creationId xmlns:a16="http://schemas.microsoft.com/office/drawing/2014/main" id="{886C449E-54D0-4036-A6FC-F78B85EBA9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flipV="1">
            <a:off x="-30112" y="5067014"/>
            <a:ext cx="1673053" cy="1807924"/>
          </a:xfrm>
          <a:prstGeom prst="rect">
            <a:avLst/>
          </a:prstGeom>
        </p:spPr>
      </p:pic>
      <p:pic>
        <p:nvPicPr>
          <p:cNvPr id="13" name="图片 35">
            <a:extLst>
              <a:ext uri="{FF2B5EF4-FFF2-40B4-BE49-F238E27FC236}">
                <a16:creationId xmlns:a16="http://schemas.microsoft.com/office/drawing/2014/main" id="{A2344DCD-4835-48C5-AF8F-BE9F9742C16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30112" y="-1"/>
            <a:ext cx="12222112" cy="2939742"/>
          </a:xfrm>
          <a:prstGeom prst="rect">
            <a:avLst/>
          </a:prstGeom>
        </p:spPr>
      </p:pic>
      <p:pic>
        <p:nvPicPr>
          <p:cNvPr id="14" name="图片 4">
            <a:extLst>
              <a:ext uri="{FF2B5EF4-FFF2-40B4-BE49-F238E27FC236}">
                <a16:creationId xmlns:a16="http://schemas.microsoft.com/office/drawing/2014/main" id="{9D304ACA-2F41-447E-83BB-1A6BD5FABAD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55223" y="441177"/>
            <a:ext cx="3674789" cy="1214065"/>
          </a:xfrm>
          <a:prstGeom prst="rect">
            <a:avLst/>
          </a:prstGeom>
        </p:spPr>
      </p:pic>
    </p:spTree>
    <p:extLst>
      <p:ext uri="{BB962C8B-B14F-4D97-AF65-F5344CB8AC3E}">
        <p14:creationId xmlns:p14="http://schemas.microsoft.com/office/powerpoint/2010/main" val="1434747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7C0BD-BCAB-4FDA-9CC5-B8E811C793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CA0F4F-3688-4021-A987-1F1B5791194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E35A6B-48EB-4192-AF3F-0D70B7B7A10F}"/>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3/29/2024</a:t>
            </a:fld>
            <a:endParaRPr lang="en-US"/>
          </a:p>
        </p:txBody>
      </p:sp>
      <p:sp>
        <p:nvSpPr>
          <p:cNvPr id="5" name="Footer Placeholder 4">
            <a:extLst>
              <a:ext uri="{FF2B5EF4-FFF2-40B4-BE49-F238E27FC236}">
                <a16:creationId xmlns:a16="http://schemas.microsoft.com/office/drawing/2014/main" id="{47DBDF1A-6C8F-44DB-A78F-1FEDDBABD3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374690-5E2F-433D-838F-2474FB8807C8}"/>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261142011"/>
      </p:ext>
    </p:extLst>
  </p:cSld>
  <p:clrMapOvr>
    <a:masterClrMapping/>
  </p:clrMapOvr>
  <p:transition advClick="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0586420"/>
      </p:ext>
    </p:extLst>
  </p:cSld>
  <p:clrMapOvr>
    <a:masterClrMapping/>
  </p:clrMapOvr>
  <p:transition advClick="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826E7-AF39-4B13-BF98-E623110D22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6211B1-A567-4E74-8756-A7AACC1189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D910D3-8772-416D-A29C-1B77031DB34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CD933F-DB83-42DE-AA03-D5EF6BC86F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AE90DEE-BF93-4E2D-92C6-5987843127E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1DD32F1-2712-4E7F-88B7-EF8E4F16F39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F3C2EF-5DB9-4B79-9341-799FBB21EAB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7073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6562F-4914-4AED-B32F-8ED66EF0D7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45F97C-C177-4DEA-A0C7-7064D07836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920EE5-9FC5-4892-BF21-E6A695F3566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CD933F-DB83-42DE-AA03-D5EF6BC86F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19EB51A-3F72-419F-843A-D6C0423AF45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6A3B834-0E0F-4D05-BB5A-28E52BC379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F3C2EF-5DB9-4B79-9341-799FBB21EAB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24837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1F5D-D4AA-4F73-92E6-4ABF0DC8E8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220014C-8345-416C-8D56-FB2B48969A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EFBF07-65E6-484B-BDC5-180BF939086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CD933F-DB83-42DE-AA03-D5EF6BC86F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A4EFF6B-2B9B-4045-A011-E92321EFB40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110A07E-868E-4F5A-AB01-59B6A27690C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F3C2EF-5DB9-4B79-9341-799FBB21EAB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9606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6DBDA-3812-444A-B70F-06E1D4CECE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A391E7-AC72-497E-A9DD-6CA7AC8FD99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CD34EF-68C8-486B-B46B-9B704A026D0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58A7BB-80B9-45B9-8B2A-8D5CA27CD63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CD933F-DB83-42DE-AA03-D5EF6BC86F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C5ECAFCC-25C7-42FC-98C2-EDC11894A3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FB87CA6-5FC9-43FD-884D-3B9067D74CB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F3C2EF-5DB9-4B79-9341-799FBB21EAB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16958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398956"/>
      </p:ext>
    </p:extLst>
  </p:cSld>
  <p:clrMap bg1="lt1" tx1="dk1" bg2="lt2" tx2="dk2" accent1="accent1" accent2="accent2" accent3="accent3" accent4="accent4" accent5="accent5" accent6="accent6" hlink="hlink" folHlink="folHlink"/>
  <p:sldLayoutIdLst>
    <p:sldLayoutId id="2147483690" r:id="rId1"/>
    <p:sldLayoutId id="2147483753" r:id="rId2"/>
    <p:sldLayoutId id="2147483774" r:id="rId3"/>
    <p:sldLayoutId id="2147483775" r:id="rId4"/>
    <p:sldLayoutId id="2147483776" r:id="rId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98CE19-4582-4410-AB6B-CEAC80AD87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EC8540-BAB7-4884-8E64-26DFAC5866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63674F-496D-4B49-9F02-F149AFB7BB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9CD933F-DB83-42DE-AA03-D5EF6BC86F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6EDBF98-2AD8-476E-A013-57C706466A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1BE7A0C-6226-4B69-B249-2360E65B63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DF3C2EF-5DB9-4B79-9341-799FBB21EAB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1366365"/>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32.png"/><Relationship Id="rId18" Type="http://schemas.openxmlformats.org/officeDocument/2006/relationships/image" Target="../media/image33.png"/><Relationship Id="rId26" Type="http://schemas.openxmlformats.org/officeDocument/2006/relationships/image" Target="../media/image50.png"/><Relationship Id="rId3" Type="http://schemas.openxmlformats.org/officeDocument/2006/relationships/slideLayout" Target="../slideLayouts/slideLayout7.xml"/><Relationship Id="rId21" Type="http://schemas.openxmlformats.org/officeDocument/2006/relationships/image" Target="../media/image45.gif"/><Relationship Id="rId7" Type="http://schemas.openxmlformats.org/officeDocument/2006/relationships/audio" Target="../media/audio1.wav"/><Relationship Id="rId12" Type="http://schemas.openxmlformats.org/officeDocument/2006/relationships/image" Target="../media/image41.png"/><Relationship Id="rId17" Type="http://schemas.openxmlformats.org/officeDocument/2006/relationships/image" Target="../media/image42.png"/><Relationship Id="rId25" Type="http://schemas.openxmlformats.org/officeDocument/2006/relationships/image" Target="../media/image49.png"/><Relationship Id="rId2" Type="http://schemas.microsoft.com/office/2007/relationships/media" Target="../media/media3.mp3"/><Relationship Id="rId16" Type="http://schemas.openxmlformats.org/officeDocument/2006/relationships/image" Target="../media/image30.png"/><Relationship Id="rId20" Type="http://schemas.openxmlformats.org/officeDocument/2006/relationships/image" Target="../media/image44.gif"/><Relationship Id="rId1" Type="http://schemas.openxmlformats.org/officeDocument/2006/relationships/audio" Target="NULL" TargetMode="External"/><Relationship Id="rId6" Type="http://schemas.openxmlformats.org/officeDocument/2006/relationships/audio" Target="../media/audio4.wav"/><Relationship Id="rId11" Type="http://schemas.openxmlformats.org/officeDocument/2006/relationships/image" Target="../media/image36.gif"/><Relationship Id="rId24" Type="http://schemas.openxmlformats.org/officeDocument/2006/relationships/image" Target="../media/image48.png"/><Relationship Id="rId5" Type="http://schemas.openxmlformats.org/officeDocument/2006/relationships/audio" Target="../media/audio3.wav"/><Relationship Id="rId15" Type="http://schemas.openxmlformats.org/officeDocument/2006/relationships/image" Target="../media/image29.png"/><Relationship Id="rId23" Type="http://schemas.openxmlformats.org/officeDocument/2006/relationships/image" Target="../media/image47.png"/><Relationship Id="rId28" Type="http://schemas.openxmlformats.org/officeDocument/2006/relationships/image" Target="../media/image51.png"/><Relationship Id="rId10" Type="http://schemas.openxmlformats.org/officeDocument/2006/relationships/image" Target="../media/image27.png"/><Relationship Id="rId19" Type="http://schemas.openxmlformats.org/officeDocument/2006/relationships/image" Target="../media/image43.gif"/><Relationship Id="rId4" Type="http://schemas.openxmlformats.org/officeDocument/2006/relationships/audio" Target="../media/audio2.wav"/><Relationship Id="rId9" Type="http://schemas.openxmlformats.org/officeDocument/2006/relationships/audio" Target="../media/audio6.wav"/><Relationship Id="rId14" Type="http://schemas.openxmlformats.org/officeDocument/2006/relationships/image" Target="../media/image28.png"/><Relationship Id="rId22" Type="http://schemas.openxmlformats.org/officeDocument/2006/relationships/image" Target="../media/image46.png"/><Relationship Id="rId27"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32.png"/><Relationship Id="rId18" Type="http://schemas.openxmlformats.org/officeDocument/2006/relationships/image" Target="../media/image46.png"/><Relationship Id="rId26" Type="http://schemas.openxmlformats.org/officeDocument/2006/relationships/image" Target="../media/image42.png"/><Relationship Id="rId3" Type="http://schemas.openxmlformats.org/officeDocument/2006/relationships/slideLayout" Target="../slideLayouts/slideLayout7.xml"/><Relationship Id="rId21" Type="http://schemas.openxmlformats.org/officeDocument/2006/relationships/image" Target="../media/image50.png"/><Relationship Id="rId7" Type="http://schemas.openxmlformats.org/officeDocument/2006/relationships/audio" Target="../media/audio1.wav"/><Relationship Id="rId12" Type="http://schemas.openxmlformats.org/officeDocument/2006/relationships/image" Target="../media/image41.png"/><Relationship Id="rId17" Type="http://schemas.openxmlformats.org/officeDocument/2006/relationships/image" Target="../media/image45.gif"/><Relationship Id="rId25" Type="http://schemas.openxmlformats.org/officeDocument/2006/relationships/image" Target="../media/image53.png"/><Relationship Id="rId2" Type="http://schemas.microsoft.com/office/2007/relationships/media" Target="../media/media3.mp3"/><Relationship Id="rId16" Type="http://schemas.openxmlformats.org/officeDocument/2006/relationships/image" Target="../media/image44.gif"/><Relationship Id="rId20" Type="http://schemas.openxmlformats.org/officeDocument/2006/relationships/image" Target="../media/image48.png"/><Relationship Id="rId1" Type="http://schemas.openxmlformats.org/officeDocument/2006/relationships/audio" Target="NULL" TargetMode="External"/><Relationship Id="rId6" Type="http://schemas.openxmlformats.org/officeDocument/2006/relationships/audio" Target="../media/audio4.wav"/><Relationship Id="rId11" Type="http://schemas.openxmlformats.org/officeDocument/2006/relationships/image" Target="../media/image36.gif"/><Relationship Id="rId24" Type="http://schemas.openxmlformats.org/officeDocument/2006/relationships/image" Target="../media/image29.png"/><Relationship Id="rId5" Type="http://schemas.openxmlformats.org/officeDocument/2006/relationships/audio" Target="../media/audio3.wav"/><Relationship Id="rId15" Type="http://schemas.openxmlformats.org/officeDocument/2006/relationships/image" Target="../media/image43.gif"/><Relationship Id="rId23" Type="http://schemas.openxmlformats.org/officeDocument/2006/relationships/image" Target="../media/image28.png"/><Relationship Id="rId10" Type="http://schemas.openxmlformats.org/officeDocument/2006/relationships/image" Target="../media/image27.png"/><Relationship Id="rId19" Type="http://schemas.openxmlformats.org/officeDocument/2006/relationships/image" Target="../media/image47.png"/><Relationship Id="rId4" Type="http://schemas.openxmlformats.org/officeDocument/2006/relationships/audio" Target="../media/audio2.wav"/><Relationship Id="rId9" Type="http://schemas.openxmlformats.org/officeDocument/2006/relationships/audio" Target="../media/audio6.wav"/><Relationship Id="rId14" Type="http://schemas.openxmlformats.org/officeDocument/2006/relationships/image" Target="../media/image33.png"/><Relationship Id="rId22" Type="http://schemas.openxmlformats.org/officeDocument/2006/relationships/image" Target="../media/image52.png"/><Relationship Id="rId27" Type="http://schemas.openxmlformats.org/officeDocument/2006/relationships/image" Target="../media/image51.png"/></Relationships>
</file>

<file path=ppt/slides/_rels/slide12.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32.png"/><Relationship Id="rId18" Type="http://schemas.openxmlformats.org/officeDocument/2006/relationships/image" Target="../media/image33.png"/><Relationship Id="rId26" Type="http://schemas.openxmlformats.org/officeDocument/2006/relationships/image" Target="../media/image54.png"/><Relationship Id="rId3" Type="http://schemas.openxmlformats.org/officeDocument/2006/relationships/slideLayout" Target="../slideLayouts/slideLayout7.xml"/><Relationship Id="rId21" Type="http://schemas.openxmlformats.org/officeDocument/2006/relationships/image" Target="../media/image45.gif"/><Relationship Id="rId7" Type="http://schemas.openxmlformats.org/officeDocument/2006/relationships/audio" Target="../media/audio1.wav"/><Relationship Id="rId12" Type="http://schemas.openxmlformats.org/officeDocument/2006/relationships/image" Target="../media/image41.png"/><Relationship Id="rId17" Type="http://schemas.openxmlformats.org/officeDocument/2006/relationships/image" Target="../media/image42.png"/><Relationship Id="rId25" Type="http://schemas.openxmlformats.org/officeDocument/2006/relationships/image" Target="../media/image50.png"/><Relationship Id="rId2" Type="http://schemas.microsoft.com/office/2007/relationships/media" Target="../media/media3.mp3"/><Relationship Id="rId16" Type="http://schemas.openxmlformats.org/officeDocument/2006/relationships/image" Target="../media/image30.png"/><Relationship Id="rId20" Type="http://schemas.openxmlformats.org/officeDocument/2006/relationships/image" Target="../media/image44.gif"/><Relationship Id="rId1" Type="http://schemas.openxmlformats.org/officeDocument/2006/relationships/audio" Target="NULL" TargetMode="External"/><Relationship Id="rId6" Type="http://schemas.openxmlformats.org/officeDocument/2006/relationships/audio" Target="../media/audio4.wav"/><Relationship Id="rId11" Type="http://schemas.openxmlformats.org/officeDocument/2006/relationships/image" Target="../media/image36.gif"/><Relationship Id="rId24" Type="http://schemas.openxmlformats.org/officeDocument/2006/relationships/image" Target="../media/image48.png"/><Relationship Id="rId5" Type="http://schemas.openxmlformats.org/officeDocument/2006/relationships/audio" Target="../media/audio3.wav"/><Relationship Id="rId15" Type="http://schemas.openxmlformats.org/officeDocument/2006/relationships/image" Target="../media/image52.png"/><Relationship Id="rId23" Type="http://schemas.openxmlformats.org/officeDocument/2006/relationships/image" Target="../media/image47.png"/><Relationship Id="rId10" Type="http://schemas.openxmlformats.org/officeDocument/2006/relationships/image" Target="../media/image27.png"/><Relationship Id="rId19" Type="http://schemas.openxmlformats.org/officeDocument/2006/relationships/image" Target="../media/image43.gif"/><Relationship Id="rId4" Type="http://schemas.openxmlformats.org/officeDocument/2006/relationships/audio" Target="../media/audio2.wav"/><Relationship Id="rId9" Type="http://schemas.openxmlformats.org/officeDocument/2006/relationships/audio" Target="../media/audio6.wav"/><Relationship Id="rId14" Type="http://schemas.openxmlformats.org/officeDocument/2006/relationships/image" Target="../media/image28.png"/><Relationship Id="rId22" Type="http://schemas.openxmlformats.org/officeDocument/2006/relationships/image" Target="../media/image46.png"/><Relationship Id="rId27" Type="http://schemas.openxmlformats.org/officeDocument/2006/relationships/image" Target="../media/image51.png"/></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57.png"/><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3.png"/><Relationship Id="rId3" Type="http://schemas.microsoft.com/office/2007/relationships/media" Target="../media/media1.mp4"/><Relationship Id="rId7" Type="http://schemas.microsoft.com/office/2007/relationships/hdphoto" Target="../media/hdphoto1.wdp"/><Relationship Id="rId12" Type="http://schemas.openxmlformats.org/officeDocument/2006/relationships/image" Target="../media/image12.jfif"/><Relationship Id="rId2" Type="http://schemas.openxmlformats.org/officeDocument/2006/relationships/video" Target="NULL" TargetMode="External"/><Relationship Id="rId1" Type="http://schemas.openxmlformats.org/officeDocument/2006/relationships/tags" Target="../tags/tag1.xml"/><Relationship Id="rId6" Type="http://schemas.openxmlformats.org/officeDocument/2006/relationships/image" Target="../media/image8.png"/><Relationship Id="rId11" Type="http://schemas.openxmlformats.org/officeDocument/2006/relationships/image" Target="../media/image11.png"/><Relationship Id="rId5" Type="http://schemas.openxmlformats.org/officeDocument/2006/relationships/notesSlide" Target="../notesSlides/notesSlide1.xml"/><Relationship Id="rId10" Type="http://schemas.microsoft.com/office/2007/relationships/hdphoto" Target="../media/hdphoto2.wdp"/><Relationship Id="rId4" Type="http://schemas.openxmlformats.org/officeDocument/2006/relationships/slideLayout" Target="../slideLayouts/slideLayout5.xml"/><Relationship Id="rId9" Type="http://schemas.openxmlformats.org/officeDocument/2006/relationships/image" Target="../media/image10.png"/><Relationship Id="rId14" Type="http://schemas.openxmlformats.org/officeDocument/2006/relationships/image" Target="../media/image14.png"/></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gif"/><Relationship Id="rId3" Type="http://schemas.openxmlformats.org/officeDocument/2006/relationships/slideLayout" Target="../slideLayouts/slideLayout7.xml"/><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40.gif"/><Relationship Id="rId2" Type="http://schemas.openxmlformats.org/officeDocument/2006/relationships/audio" Target="../media/media2.mp3"/><Relationship Id="rId16" Type="http://schemas.openxmlformats.org/officeDocument/2006/relationships/image" Target="../media/image39.gif"/><Relationship Id="rId1" Type="http://schemas.microsoft.com/office/2007/relationships/media" Target="../media/media2.mp3"/><Relationship Id="rId6" Type="http://schemas.openxmlformats.org/officeDocument/2006/relationships/image" Target="../media/image29.png"/><Relationship Id="rId11" Type="http://schemas.openxmlformats.org/officeDocument/2006/relationships/image" Target="../media/image34.gif"/><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12" y="-20638"/>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34325E99-8D03-402E-8158-E4682241AF5E}"/>
              </a:ext>
            </a:extLst>
          </p:cNvPr>
          <p:cNvSpPr/>
          <p:nvPr/>
        </p:nvSpPr>
        <p:spPr>
          <a:xfrm>
            <a:off x="304800" y="2520312"/>
            <a:ext cx="11887200" cy="1446550"/>
          </a:xfrm>
          <a:prstGeom prst="rect">
            <a:avLst/>
          </a:prstGeom>
          <a:noFill/>
        </p:spPr>
        <p:txBody>
          <a:bodyPr wrap="square">
            <a:spAutoFit/>
          </a:bodyPr>
          <a:lstStyle/>
          <a:p>
            <a:pPr algn="ctr">
              <a:defRPr/>
            </a:pP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CHÀO</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MỪNG</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CÁC</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EM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HỌC</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SINH</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ĐẾN</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VỚI</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p>
          <a:p>
            <a:pPr algn="ctr">
              <a:defRPr/>
            </a:pP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MÔN</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HỌC</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LỚP</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4</a:t>
            </a:r>
          </a:p>
        </p:txBody>
      </p:sp>
      <p:sp>
        <p:nvSpPr>
          <p:cNvPr id="8"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1536486" y="4672721"/>
            <a:ext cx="94238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4000" b="1" i="1" dirty="0" err="1">
                <a:solidFill>
                  <a:srgbClr val="1D1D1D"/>
                </a:solidFill>
                <a:latin typeface="Times New Roman" panose="02020603050405020304" pitchFamily="18" charset="0"/>
                <a:cs typeface="Times New Roman" panose="02020603050405020304" pitchFamily="18" charset="0"/>
              </a:rPr>
              <a:t>Giáo</a:t>
            </a:r>
            <a:r>
              <a:rPr lang="en-US" altLang="en-US" sz="4000" b="1" i="1" dirty="0">
                <a:solidFill>
                  <a:srgbClr val="1D1D1D"/>
                </a:solidFill>
                <a:latin typeface="Times New Roman" panose="02020603050405020304" pitchFamily="18" charset="0"/>
                <a:cs typeface="Times New Roman" panose="02020603050405020304" pitchFamily="18" charset="0"/>
              </a:rPr>
              <a:t> </a:t>
            </a:r>
            <a:r>
              <a:rPr lang="en-US" altLang="en-US" sz="4000" b="1" i="1" dirty="0" err="1">
                <a:solidFill>
                  <a:srgbClr val="1D1D1D"/>
                </a:solidFill>
                <a:latin typeface="Times New Roman" panose="02020603050405020304" pitchFamily="18" charset="0"/>
                <a:cs typeface="Times New Roman" panose="02020603050405020304" pitchFamily="18" charset="0"/>
              </a:rPr>
              <a:t>viên</a:t>
            </a:r>
            <a:r>
              <a:rPr lang="en-US" altLang="en-US" sz="4000" b="1" i="1" dirty="0">
                <a:solidFill>
                  <a:srgbClr val="1D1D1D"/>
                </a:solidFill>
                <a:latin typeface="Times New Roman" panose="02020603050405020304" pitchFamily="18" charset="0"/>
                <a:cs typeface="Times New Roman" panose="02020603050405020304" pitchFamily="18" charset="0"/>
              </a:rPr>
              <a:t>:</a:t>
            </a:r>
            <a:endParaRPr lang="en-US" altLang="en-US" sz="4800" b="1" i="1" dirty="0">
              <a:solidFill>
                <a:srgbClr val="1D1D1D"/>
              </a:solidFill>
              <a:latin typeface="Times New Roman" panose="02020603050405020304" pitchFamily="18" charset="0"/>
              <a:cs typeface="Times New Roman" panose="02020603050405020304" pitchFamily="18" charset="0"/>
            </a:endParaRPr>
          </a:p>
        </p:txBody>
      </p:sp>
      <p:sp>
        <p:nvSpPr>
          <p:cNvPr id="9" name="TextBox 9">
            <a:extLst>
              <a:ext uri="{FF2B5EF4-FFF2-40B4-BE49-F238E27FC236}">
                <a16:creationId xmlns:a16="http://schemas.microsoft.com/office/drawing/2014/main" id="{179D390A-E1FC-4330-902B-0FBEB616C06D}"/>
              </a:ext>
            </a:extLst>
          </p:cNvPr>
          <p:cNvSpPr txBox="1">
            <a:spLocks noChangeArrowheads="1"/>
          </p:cNvSpPr>
          <p:nvPr/>
        </p:nvSpPr>
        <p:spPr bwMode="auto">
          <a:xfrm>
            <a:off x="1676400" y="5451165"/>
            <a:ext cx="94238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4000" b="1" dirty="0" err="1">
                <a:solidFill>
                  <a:srgbClr val="1D1D1D"/>
                </a:solidFill>
                <a:latin typeface="Times New Roman" panose="02020603050405020304" pitchFamily="18" charset="0"/>
                <a:cs typeface="Times New Roman" panose="02020603050405020304" pitchFamily="18" charset="0"/>
              </a:rPr>
              <a:t>Năm</a:t>
            </a:r>
            <a:r>
              <a:rPr lang="en-US" altLang="en-US" sz="4000" b="1" dirty="0">
                <a:solidFill>
                  <a:srgbClr val="1D1D1D"/>
                </a:solidFill>
                <a:latin typeface="Times New Roman" panose="02020603050405020304" pitchFamily="18" charset="0"/>
                <a:cs typeface="Times New Roman" panose="02020603050405020304" pitchFamily="18" charset="0"/>
              </a:rPr>
              <a:t> </a:t>
            </a:r>
            <a:r>
              <a:rPr lang="en-US" altLang="en-US" sz="4000" b="1" dirty="0" err="1">
                <a:solidFill>
                  <a:srgbClr val="1D1D1D"/>
                </a:solidFill>
                <a:latin typeface="Times New Roman" panose="02020603050405020304" pitchFamily="18" charset="0"/>
                <a:cs typeface="Times New Roman" panose="02020603050405020304" pitchFamily="18" charset="0"/>
              </a:rPr>
              <a:t>học</a:t>
            </a:r>
            <a:r>
              <a:rPr lang="en-US" altLang="en-US" sz="4000" b="1" dirty="0">
                <a:solidFill>
                  <a:srgbClr val="1D1D1D"/>
                </a:solidFill>
                <a:latin typeface="Times New Roman" panose="02020603050405020304" pitchFamily="18" charset="0"/>
                <a:cs typeface="Times New Roman" panose="02020603050405020304" pitchFamily="18" charset="0"/>
              </a:rPr>
              <a:t>: 2023 - 2024</a:t>
            </a:r>
            <a:endParaRPr lang="en-US" altLang="en-US" sz="4800" b="1" i="1" dirty="0">
              <a:solidFill>
                <a:srgbClr val="1D1D1D"/>
              </a:solidFill>
              <a:latin typeface="Times New Roman" panose="02020603050405020304" pitchFamily="18" charset="0"/>
              <a:cs typeface="Times New Roman" panose="02020603050405020304" pitchFamily="18" charset="0"/>
            </a:endParaRPr>
          </a:p>
        </p:txBody>
      </p:sp>
      <p:cxnSp>
        <p:nvCxnSpPr>
          <p:cNvPr id="3" name="Straight Connector 2">
            <a:extLst>
              <a:ext uri="{FF2B5EF4-FFF2-40B4-BE49-F238E27FC236}">
                <a16:creationId xmlns:a16="http://schemas.microsoft.com/office/drawing/2014/main" id="{EF5FBD90-9FF3-4CE0-94C3-6E830887528B}"/>
              </a:ext>
            </a:extLst>
          </p:cNvPr>
          <p:cNvCxnSpPr/>
          <p:nvPr/>
        </p:nvCxnSpPr>
        <p:spPr>
          <a:xfrm>
            <a:off x="4191000" y="1447800"/>
            <a:ext cx="5029200"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04725321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sp>
        <p:nvSpPr>
          <p:cNvPr id="42" name="TextBox 41">
            <a:extLst>
              <a:ext uri="{FF2B5EF4-FFF2-40B4-BE49-F238E27FC236}">
                <a16:creationId xmlns:a16="http://schemas.microsoft.com/office/drawing/2014/main" id="{C8624134-3E86-45B2-8853-06D14D26D64B}"/>
              </a:ext>
            </a:extLst>
          </p:cNvPr>
          <p:cNvSpPr txBox="1"/>
          <p:nvPr/>
        </p:nvSpPr>
        <p:spPr>
          <a:xfrm>
            <a:off x="5810251" y="593929"/>
            <a:ext cx="6172200" cy="707886"/>
          </a:xfrm>
          <a:prstGeom prst="rect">
            <a:avLst/>
          </a:prstGeom>
          <a:noFill/>
        </p:spPr>
        <p:txBody>
          <a:bodyPr wrap="square" rtlCol="0">
            <a:spAutoFit/>
          </a:bodyPr>
          <a:lstStyle/>
          <a:p>
            <a:pPr lvl="0">
              <a:defRPr/>
            </a:pPr>
            <a:r>
              <a:rPr lang="vi-VN" sz="2000" dirty="0" err="1">
                <a:solidFill>
                  <a:srgbClr val="000000"/>
                </a:solidFill>
                <a:latin typeface="UTM Avo" panose="02040603050506020204"/>
              </a:rPr>
              <a:t>Nếu</a:t>
            </a:r>
            <a:r>
              <a:rPr lang="vi-VN" sz="2000" dirty="0">
                <a:solidFill>
                  <a:srgbClr val="000000"/>
                </a:solidFill>
                <a:latin typeface="UTM Avo" panose="02040603050506020204"/>
              </a:rPr>
              <a:t> </a:t>
            </a:r>
            <a:r>
              <a:rPr lang="vi-VN" sz="2000" dirty="0" err="1">
                <a:solidFill>
                  <a:srgbClr val="000000"/>
                </a:solidFill>
                <a:latin typeface="UTM Avo" panose="02040603050506020204"/>
              </a:rPr>
              <a:t>thực</a:t>
            </a:r>
            <a:r>
              <a:rPr lang="vi-VN" sz="2000" dirty="0">
                <a:solidFill>
                  <a:srgbClr val="000000"/>
                </a:solidFill>
                <a:latin typeface="UTM Avo" panose="02040603050506020204"/>
              </a:rPr>
              <a:t> </a:t>
            </a:r>
            <a:r>
              <a:rPr lang="vi-VN" sz="2000" dirty="0" err="1">
                <a:solidFill>
                  <a:srgbClr val="000000"/>
                </a:solidFill>
                <a:latin typeface="UTM Avo" panose="02040603050506020204"/>
              </a:rPr>
              <a:t>hiện</a:t>
            </a:r>
            <a:r>
              <a:rPr lang="vi-VN" sz="2000" dirty="0">
                <a:solidFill>
                  <a:srgbClr val="000000"/>
                </a:solidFill>
                <a:latin typeface="UTM Avo" panose="02040603050506020204"/>
              </a:rPr>
              <a:t> theo </a:t>
            </a:r>
            <a:r>
              <a:rPr lang="vi-VN" sz="2000" dirty="0" err="1">
                <a:solidFill>
                  <a:srgbClr val="000000"/>
                </a:solidFill>
                <a:latin typeface="UTM Avo" panose="02040603050506020204"/>
              </a:rPr>
              <a:t>các</a:t>
            </a:r>
            <a:r>
              <a:rPr lang="vi-VN" sz="2000" dirty="0">
                <a:solidFill>
                  <a:srgbClr val="000000"/>
                </a:solidFill>
                <a:latin typeface="UTM Avo" panose="02040603050506020204"/>
              </a:rPr>
              <a:t> </a:t>
            </a:r>
            <a:r>
              <a:rPr lang="vi-VN" sz="2000" dirty="0" err="1">
                <a:solidFill>
                  <a:srgbClr val="000000"/>
                </a:solidFill>
                <a:latin typeface="UTM Avo" panose="02040603050506020204"/>
              </a:rPr>
              <a:t>chỉ</a:t>
            </a:r>
            <a:r>
              <a:rPr lang="vi-VN" sz="2000" dirty="0">
                <a:solidFill>
                  <a:srgbClr val="000000"/>
                </a:solidFill>
                <a:latin typeface="UTM Avo" panose="02040603050506020204"/>
              </a:rPr>
              <a:t> </a:t>
            </a:r>
            <a:r>
              <a:rPr lang="vi-VN" sz="2000" dirty="0" err="1">
                <a:solidFill>
                  <a:srgbClr val="000000"/>
                </a:solidFill>
                <a:latin typeface="UTM Avo" panose="02040603050506020204"/>
              </a:rPr>
              <a:t>dẫn</a:t>
            </a:r>
            <a:r>
              <a:rPr lang="vi-VN" sz="2000" dirty="0">
                <a:solidFill>
                  <a:srgbClr val="000000"/>
                </a:solidFill>
                <a:latin typeface="UTM Avo" panose="02040603050506020204"/>
              </a:rPr>
              <a:t> ở </a:t>
            </a:r>
            <a:r>
              <a:rPr lang="vi-VN" sz="2000" dirty="0" err="1">
                <a:solidFill>
                  <a:srgbClr val="000000"/>
                </a:solidFill>
                <a:latin typeface="UTM Avo" panose="02040603050506020204"/>
              </a:rPr>
              <a:t>Hình</a:t>
            </a:r>
            <a:r>
              <a:rPr lang="vi-VN" sz="2000" dirty="0">
                <a:solidFill>
                  <a:srgbClr val="000000"/>
                </a:solidFill>
                <a:latin typeface="UTM Avo" panose="02040603050506020204"/>
              </a:rPr>
              <a:t> 62a, </a:t>
            </a:r>
            <a:r>
              <a:rPr lang="vi-VN" sz="2000" dirty="0" err="1">
                <a:solidFill>
                  <a:srgbClr val="000000"/>
                </a:solidFill>
                <a:latin typeface="UTM Avo" panose="02040603050506020204"/>
              </a:rPr>
              <a:t>bạn</a:t>
            </a:r>
            <a:r>
              <a:rPr lang="vi-VN" sz="2000" dirty="0">
                <a:solidFill>
                  <a:srgbClr val="000000"/>
                </a:solidFill>
                <a:latin typeface="UTM Avo" panose="02040603050506020204"/>
              </a:rPr>
              <a:t> </a:t>
            </a:r>
            <a:r>
              <a:rPr lang="vi-VN" sz="2000" dirty="0" err="1">
                <a:solidFill>
                  <a:srgbClr val="000000"/>
                </a:solidFill>
                <a:latin typeface="UTM Avo" panose="02040603050506020204"/>
              </a:rPr>
              <a:t>học</a:t>
            </a:r>
            <a:r>
              <a:rPr lang="vi-VN" sz="2000" dirty="0">
                <a:solidFill>
                  <a:srgbClr val="000000"/>
                </a:solidFill>
                <a:latin typeface="UTM Avo" panose="02040603050506020204"/>
              </a:rPr>
              <a:t> sinh </a:t>
            </a:r>
            <a:r>
              <a:rPr lang="vi-VN" sz="2000" dirty="0" err="1">
                <a:solidFill>
                  <a:srgbClr val="000000"/>
                </a:solidFill>
                <a:latin typeface="UTM Avo" panose="02040603050506020204"/>
              </a:rPr>
              <a:t>sẽ</a:t>
            </a:r>
            <a:r>
              <a:rPr lang="vi-VN" sz="2000" dirty="0">
                <a:solidFill>
                  <a:srgbClr val="000000"/>
                </a:solidFill>
                <a:latin typeface="UTM Avo" panose="02040603050506020204"/>
              </a:rPr>
              <a:t> đi như </a:t>
            </a:r>
            <a:r>
              <a:rPr lang="vi-VN" sz="2000" dirty="0" err="1">
                <a:solidFill>
                  <a:srgbClr val="000000"/>
                </a:solidFill>
                <a:latin typeface="UTM Avo" panose="02040603050506020204"/>
              </a:rPr>
              <a:t>thế</a:t>
            </a:r>
            <a:r>
              <a:rPr lang="vi-VN" sz="2000" dirty="0">
                <a:solidFill>
                  <a:srgbClr val="000000"/>
                </a:solidFill>
                <a:latin typeface="UTM Avo" panose="02040603050506020204"/>
              </a:rPr>
              <a:t> </a:t>
            </a:r>
            <a:r>
              <a:rPr lang="vi-VN" sz="2000" dirty="0" err="1">
                <a:solidFill>
                  <a:srgbClr val="000000"/>
                </a:solidFill>
                <a:latin typeface="UTM Avo" panose="02040603050506020204"/>
              </a:rPr>
              <a:t>nào</a:t>
            </a:r>
            <a:r>
              <a:rPr lang="vi-VN" sz="2000" dirty="0">
                <a:solidFill>
                  <a:srgbClr val="000000"/>
                </a:solidFill>
                <a:latin typeface="UTM Avo" panose="02040603050506020204"/>
              </a:rPr>
              <a:t>?</a:t>
            </a:r>
            <a:endParaRPr kumimoji="0" lang="en-US" sz="20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8" name="TextBox 47">
            <a:extLst>
              <a:ext uri="{FF2B5EF4-FFF2-40B4-BE49-F238E27FC236}">
                <a16:creationId xmlns:a16="http://schemas.microsoft.com/office/drawing/2014/main" id="{5548E7CF-D360-4144-AF33-65AED6B91676}"/>
              </a:ext>
            </a:extLst>
          </p:cNvPr>
          <p:cNvSpPr txBox="1"/>
          <p:nvPr/>
        </p:nvSpPr>
        <p:spPr>
          <a:xfrm>
            <a:off x="7064222" y="1418009"/>
            <a:ext cx="264848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err="1">
                <a:solidFill>
                  <a:prstClr val="black"/>
                </a:solidFill>
                <a:latin typeface="Calibri" panose="020F0502020204030204"/>
              </a:rPr>
              <a:t>Đi</a:t>
            </a:r>
            <a:r>
              <a:rPr lang="en-US" sz="2000" dirty="0">
                <a:solidFill>
                  <a:prstClr val="black"/>
                </a:solidFill>
                <a:latin typeface="Calibri" panose="020F0502020204030204"/>
              </a:rPr>
              <a:t> </a:t>
            </a:r>
            <a:r>
              <a:rPr lang="en-US" sz="2000" dirty="0" err="1">
                <a:solidFill>
                  <a:prstClr val="black"/>
                </a:solidFill>
                <a:latin typeface="Calibri" panose="020F0502020204030204"/>
              </a:rPr>
              <a:t>theo</a:t>
            </a:r>
            <a:r>
              <a:rPr lang="en-US" sz="2000" dirty="0">
                <a:solidFill>
                  <a:prstClr val="black"/>
                </a:solidFill>
                <a:latin typeface="Calibri" panose="020F0502020204030204"/>
              </a:rPr>
              <a:t> </a:t>
            </a:r>
            <a:r>
              <a:rPr lang="en-US" sz="2000" dirty="0" err="1">
                <a:solidFill>
                  <a:prstClr val="black"/>
                </a:solidFill>
                <a:latin typeface="Calibri" panose="020F0502020204030204"/>
              </a:rPr>
              <a:t>một</a:t>
            </a:r>
            <a:r>
              <a:rPr lang="en-US" sz="2000" dirty="0">
                <a:solidFill>
                  <a:prstClr val="black"/>
                </a:solidFill>
                <a:latin typeface="Calibri" panose="020F0502020204030204"/>
              </a:rPr>
              <a:t> </a:t>
            </a:r>
            <a:r>
              <a:rPr lang="en-US" sz="2000" dirty="0" err="1">
                <a:solidFill>
                  <a:prstClr val="black"/>
                </a:solidFill>
                <a:latin typeface="Calibri" panose="020F0502020204030204"/>
              </a:rPr>
              <a:t>hình</a:t>
            </a:r>
            <a:r>
              <a:rPr lang="en-US" sz="2000" dirty="0">
                <a:solidFill>
                  <a:prstClr val="black"/>
                </a:solidFill>
                <a:latin typeface="Calibri" panose="020F0502020204030204"/>
              </a:rPr>
              <a:t> </a:t>
            </a:r>
            <a:r>
              <a:rPr lang="en-US" sz="2000" dirty="0" err="1">
                <a:solidFill>
                  <a:prstClr val="black"/>
                </a:solidFill>
                <a:latin typeface="Calibri" panose="020F0502020204030204"/>
              </a:rPr>
              <a:t>vuông</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TextBox 48">
            <a:extLst>
              <a:ext uri="{FF2B5EF4-FFF2-40B4-BE49-F238E27FC236}">
                <a16:creationId xmlns:a16="http://schemas.microsoft.com/office/drawing/2014/main" id="{D7A6994F-0630-4713-8748-399C79D2DD9F}"/>
              </a:ext>
            </a:extLst>
          </p:cNvPr>
          <p:cNvSpPr txBox="1"/>
          <p:nvPr/>
        </p:nvSpPr>
        <p:spPr>
          <a:xfrm>
            <a:off x="7085709" y="2188314"/>
            <a:ext cx="97494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prstClr val="black"/>
                </a:solidFill>
                <a:latin typeface="Calibri" panose="020F0502020204030204"/>
              </a:rPr>
              <a:t>Đi</a:t>
            </a:r>
            <a:r>
              <a:rPr lang="en-US" dirty="0">
                <a:solidFill>
                  <a:prstClr val="black"/>
                </a:solidFill>
                <a:latin typeface="Calibri" panose="020F0502020204030204"/>
              </a:rPr>
              <a:t> </a:t>
            </a:r>
            <a:r>
              <a:rPr lang="en-US" dirty="0" err="1">
                <a:solidFill>
                  <a:prstClr val="black"/>
                </a:solidFill>
                <a:latin typeface="Calibri" panose="020F0502020204030204"/>
              </a:rPr>
              <a:t>thẳng</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301BFAFA-D38F-44D0-AA98-393BAFBBEA3F}"/>
              </a:ext>
            </a:extLst>
          </p:cNvPr>
          <p:cNvSpPr txBox="1"/>
          <p:nvPr/>
        </p:nvSpPr>
        <p:spPr>
          <a:xfrm>
            <a:off x="7087385" y="2893328"/>
            <a:ext cx="262321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prstClr val="black"/>
                </a:solidFill>
                <a:latin typeface="Calibri" panose="020F0502020204030204"/>
              </a:rPr>
              <a:t>Đi</a:t>
            </a:r>
            <a:r>
              <a:rPr lang="en-US" dirty="0">
                <a:solidFill>
                  <a:prstClr val="black"/>
                </a:solidFill>
                <a:latin typeface="Calibri" panose="020F0502020204030204"/>
              </a:rPr>
              <a:t> </a:t>
            </a:r>
            <a:r>
              <a:rPr lang="en-US" dirty="0" err="1">
                <a:solidFill>
                  <a:prstClr val="black"/>
                </a:solidFill>
                <a:latin typeface="Calibri" panose="020F0502020204030204"/>
              </a:rPr>
              <a:t>theo</a:t>
            </a:r>
            <a:r>
              <a:rPr lang="en-US" dirty="0">
                <a:solidFill>
                  <a:prstClr val="black"/>
                </a:solidFill>
                <a:latin typeface="Calibri" panose="020F0502020204030204"/>
              </a:rPr>
              <a:t> </a:t>
            </a:r>
            <a:r>
              <a:rPr lang="en-US" dirty="0" err="1">
                <a:solidFill>
                  <a:prstClr val="black"/>
                </a:solidFill>
                <a:latin typeface="Calibri" panose="020F0502020204030204"/>
              </a:rPr>
              <a:t>một</a:t>
            </a:r>
            <a:r>
              <a:rPr lang="en-US" dirty="0">
                <a:solidFill>
                  <a:prstClr val="black"/>
                </a:solidFill>
                <a:latin typeface="Calibri" panose="020F0502020204030204"/>
              </a:rPr>
              <a:t> </a:t>
            </a:r>
            <a:r>
              <a:rPr lang="en-US" dirty="0" err="1">
                <a:solidFill>
                  <a:prstClr val="black"/>
                </a:solidFill>
                <a:latin typeface="Calibri" panose="020F0502020204030204"/>
              </a:rPr>
              <a:t>hình</a:t>
            </a:r>
            <a:r>
              <a:rPr lang="en-US" dirty="0">
                <a:solidFill>
                  <a:prstClr val="black"/>
                </a:solidFill>
                <a:latin typeface="Calibri" panose="020F0502020204030204"/>
              </a:rPr>
              <a:t> tam </a:t>
            </a:r>
            <a:r>
              <a:rPr lang="en-US" dirty="0" err="1">
                <a:solidFill>
                  <a:prstClr val="black"/>
                </a:solidFill>
                <a:latin typeface="Calibri" panose="020F0502020204030204"/>
              </a:rPr>
              <a:t>giác</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B6B0843E-F541-4888-BD4B-46E0AF2BF2D3}"/>
              </a:ext>
            </a:extLst>
          </p:cNvPr>
          <p:cNvSpPr txBox="1"/>
          <p:nvPr/>
        </p:nvSpPr>
        <p:spPr>
          <a:xfrm>
            <a:off x="7119290" y="3638861"/>
            <a:ext cx="222798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prstClr val="black"/>
                </a:solidFill>
                <a:latin typeface="Calibri" panose="020F0502020204030204"/>
              </a:rPr>
              <a:t>Đi</a:t>
            </a:r>
            <a:r>
              <a:rPr lang="en-US" dirty="0">
                <a:solidFill>
                  <a:prstClr val="black"/>
                </a:solidFill>
                <a:latin typeface="Calibri" panose="020F0502020204030204"/>
              </a:rPr>
              <a:t> </a:t>
            </a:r>
            <a:r>
              <a:rPr lang="en-US" dirty="0" err="1">
                <a:solidFill>
                  <a:prstClr val="black"/>
                </a:solidFill>
                <a:latin typeface="Calibri" panose="020F0502020204030204"/>
              </a:rPr>
              <a:t>theo</a:t>
            </a:r>
            <a:r>
              <a:rPr lang="en-US" dirty="0">
                <a:solidFill>
                  <a:prstClr val="black"/>
                </a:solidFill>
                <a:latin typeface="Calibri" panose="020F0502020204030204"/>
              </a:rPr>
              <a:t> </a:t>
            </a:r>
            <a:r>
              <a:rPr lang="en-US" dirty="0" err="1">
                <a:solidFill>
                  <a:prstClr val="black"/>
                </a:solidFill>
                <a:latin typeface="Calibri" panose="020F0502020204030204"/>
              </a:rPr>
              <a:t>một</a:t>
            </a:r>
            <a:r>
              <a:rPr lang="en-US" dirty="0">
                <a:solidFill>
                  <a:prstClr val="black"/>
                </a:solidFill>
                <a:latin typeface="Calibri" panose="020F0502020204030204"/>
              </a:rPr>
              <a:t> </a:t>
            </a:r>
            <a:r>
              <a:rPr lang="en-US" dirty="0" err="1">
                <a:solidFill>
                  <a:prstClr val="black"/>
                </a:solidFill>
                <a:latin typeface="Calibri" panose="020F0502020204030204"/>
              </a:rPr>
              <a:t>hình</a:t>
            </a:r>
            <a:r>
              <a:rPr lang="en-US" dirty="0">
                <a:solidFill>
                  <a:prstClr val="black"/>
                </a:solidFill>
                <a:latin typeface="Calibri" panose="020F0502020204030204"/>
              </a:rPr>
              <a:t> </a:t>
            </a:r>
            <a:r>
              <a:rPr lang="en-US" dirty="0" err="1">
                <a:solidFill>
                  <a:prstClr val="black"/>
                </a:solidFill>
                <a:latin typeface="Calibri" panose="020F0502020204030204"/>
              </a:rPr>
              <a:t>tròn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FEBB429-0DF6-432D-9419-9B40A21B09C7}"/>
              </a:ext>
            </a:extLst>
          </p:cNvPr>
          <p:cNvPicPr>
            <a:picLocks noChangeAspect="1"/>
          </p:cNvPicPr>
          <p:nvPr/>
        </p:nvPicPr>
        <p:blipFill>
          <a:blip r:embed="rId12"/>
          <a:stretch>
            <a:fillRect/>
          </a:stretch>
        </p:blipFill>
        <p:spPr>
          <a:xfrm>
            <a:off x="1676488" y="2805975"/>
            <a:ext cx="1969191" cy="2440238"/>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13"/>
          <a:stretch>
            <a:fillRect/>
          </a:stretch>
        </p:blipFill>
        <p:spPr>
          <a:xfrm>
            <a:off x="1676488" y="3344314"/>
            <a:ext cx="1962108" cy="1901899"/>
          </a:xfrm>
          <a:prstGeom prst="rect">
            <a:avLst/>
          </a:prstGeom>
        </p:spPr>
      </p:pic>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14"/>
          <a:stretch>
            <a:fillRect/>
          </a:stretch>
        </p:blipFill>
        <p:spPr>
          <a:xfrm>
            <a:off x="4767341" y="5902410"/>
            <a:ext cx="1396105" cy="542591"/>
          </a:xfrm>
          <a:prstGeom prst="rect">
            <a:avLst/>
          </a:prstGeom>
        </p:spPr>
      </p:pic>
      <p:pic>
        <p:nvPicPr>
          <p:cNvPr id="10" name="3">
            <a:extLst>
              <a:ext uri="{FF2B5EF4-FFF2-40B4-BE49-F238E27FC236}">
                <a16:creationId xmlns:a16="http://schemas.microsoft.com/office/drawing/2014/main" id="{46439FB1-7642-41C3-B701-F4EC7D1D0A18}"/>
              </a:ext>
            </a:extLst>
          </p:cNvPr>
          <p:cNvPicPr>
            <a:picLocks noChangeAspect="1"/>
          </p:cNvPicPr>
          <p:nvPr/>
        </p:nvPicPr>
        <p:blipFill>
          <a:blip r:embed="rId15"/>
          <a:stretch>
            <a:fillRect/>
          </a:stretch>
        </p:blipFill>
        <p:spPr>
          <a:xfrm>
            <a:off x="3262831" y="5902410"/>
            <a:ext cx="1396105" cy="542591"/>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16"/>
          <a:stretch>
            <a:fillRect/>
          </a:stretch>
        </p:blipFill>
        <p:spPr>
          <a:xfrm>
            <a:off x="1758321" y="5902410"/>
            <a:ext cx="1396105" cy="542591"/>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17"/>
          <a:stretch>
            <a:fillRect/>
          </a:stretch>
        </p:blipFill>
        <p:spPr>
          <a:xfrm>
            <a:off x="653603" y="5155123"/>
            <a:ext cx="914479" cy="914479"/>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8"/>
          <a:stretch>
            <a:fillRect/>
          </a:stretch>
        </p:blipFill>
        <p:spPr>
          <a:xfrm>
            <a:off x="12512299" y="4430007"/>
            <a:ext cx="487363" cy="487363"/>
          </a:xfrm>
          <a:prstGeom prst="rect">
            <a:avLst/>
          </a:prstGeom>
        </p:spPr>
      </p:pic>
      <p:pic>
        <p:nvPicPr>
          <p:cNvPr id="25" name="Picture 24" descr="A close up of a logo&#10;&#10;Description automatically generated">
            <a:extLst>
              <a:ext uri="{FF2B5EF4-FFF2-40B4-BE49-F238E27FC236}">
                <a16:creationId xmlns:a16="http://schemas.microsoft.com/office/drawing/2014/main" id="{B1334589-9074-49BA-B231-2FD5E0824E6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627061" y="-3208031"/>
            <a:ext cx="4937878" cy="2771258"/>
          </a:xfrm>
          <a:prstGeom prst="rect">
            <a:avLst/>
          </a:prstGeom>
        </p:spPr>
      </p:pic>
      <p:pic>
        <p:nvPicPr>
          <p:cNvPr id="31" name="Picture 30">
            <a:extLst>
              <a:ext uri="{FF2B5EF4-FFF2-40B4-BE49-F238E27FC236}">
                <a16:creationId xmlns:a16="http://schemas.microsoft.com/office/drawing/2014/main" id="{DC510AF4-FDAB-4D21-8224-9C0B089ED103}"/>
              </a:ext>
            </a:extLst>
          </p:cNvPr>
          <p:cNvPicPr>
            <a:picLocks noChangeAspect="1"/>
          </p:cNvPicPr>
          <p:nvPr/>
        </p:nvPicPr>
        <p:blipFill>
          <a:blip r:embed="rId20" cstate="print">
            <a:biLevel thresh="25000"/>
            <a:extLst>
              <a:ext uri="{28A0092B-C50C-407E-A947-70E740481C1C}">
                <a14:useLocalDpi xmlns:a14="http://schemas.microsoft.com/office/drawing/2010/main" val="0"/>
              </a:ext>
            </a:extLst>
          </a:blip>
          <a:stretch>
            <a:fillRect/>
          </a:stretch>
        </p:blipFill>
        <p:spPr>
          <a:xfrm>
            <a:off x="1464978" y="2360655"/>
            <a:ext cx="2359728" cy="2183629"/>
          </a:xfrm>
          <a:prstGeom prst="rect">
            <a:avLst/>
          </a:prstGeom>
        </p:spPr>
      </p:pic>
      <p:grpSp>
        <p:nvGrpSpPr>
          <p:cNvPr id="18" name="Group 17">
            <a:extLst>
              <a:ext uri="{FF2B5EF4-FFF2-40B4-BE49-F238E27FC236}">
                <a16:creationId xmlns:a16="http://schemas.microsoft.com/office/drawing/2014/main" id="{8B8EDFF5-DC0F-49F4-9C3D-795EAC2AF4B2}"/>
              </a:ext>
            </a:extLst>
          </p:cNvPr>
          <p:cNvGrpSpPr/>
          <p:nvPr/>
        </p:nvGrpSpPr>
        <p:grpSpPr>
          <a:xfrm>
            <a:off x="1871426" y="2614056"/>
            <a:ext cx="1585590" cy="1585588"/>
            <a:chOff x="1740753" y="2562737"/>
            <a:chExt cx="1833577" cy="1833577"/>
          </a:xfrm>
        </p:grpSpPr>
        <p:pic>
          <p:nvPicPr>
            <p:cNvPr id="8" name="Picture 7" descr="A picture containing invertebrate, animal&#10;&#10;Description automatically generated">
              <a:extLst>
                <a:ext uri="{FF2B5EF4-FFF2-40B4-BE49-F238E27FC236}">
                  <a16:creationId xmlns:a16="http://schemas.microsoft.com/office/drawing/2014/main" id="{BD256619-9050-494C-92FF-07090FE9226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40753" y="2562737"/>
              <a:ext cx="1833577" cy="1833577"/>
            </a:xfrm>
            <a:prstGeom prst="rect">
              <a:avLst/>
            </a:prstGeom>
          </p:spPr>
        </p:pic>
        <p:sp>
          <p:nvSpPr>
            <p:cNvPr id="17" name="Rectangle 16">
              <a:extLst>
                <a:ext uri="{FF2B5EF4-FFF2-40B4-BE49-F238E27FC236}">
                  <a16:creationId xmlns:a16="http://schemas.microsoft.com/office/drawing/2014/main" id="{07BE3BC8-6F94-4508-B5F3-94435B1CCB90}"/>
                </a:ext>
              </a:extLst>
            </p:cNvPr>
            <p:cNvSpPr/>
            <p:nvPr/>
          </p:nvSpPr>
          <p:spPr>
            <a:xfrm>
              <a:off x="1860959" y="2999043"/>
              <a:ext cx="1593167" cy="960967"/>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Trí thức là kho báu quý giá nhất</a:t>
              </a:r>
            </a:p>
          </p:txBody>
        </p:sp>
      </p:grpSp>
      <p:pic>
        <p:nvPicPr>
          <p:cNvPr id="40" name="Picture 39">
            <a:extLst>
              <a:ext uri="{FF2B5EF4-FFF2-40B4-BE49-F238E27FC236}">
                <a16:creationId xmlns:a16="http://schemas.microsoft.com/office/drawing/2014/main" id="{7351ADC6-20B3-4CCF-9DF8-8EA4AC622084}"/>
              </a:ext>
            </a:extLst>
          </p:cNvPr>
          <p:cNvPicPr>
            <a:picLocks noChangeAspect="1"/>
          </p:cNvPicPr>
          <p:nvPr/>
        </p:nvPicPr>
        <p:blipFill>
          <a:blip r:embed="rId22"/>
          <a:stretch>
            <a:fillRect/>
          </a:stretch>
        </p:blipFill>
        <p:spPr>
          <a:xfrm>
            <a:off x="6430396" y="1352718"/>
            <a:ext cx="536494" cy="499915"/>
          </a:xfrm>
          <a:prstGeom prst="rect">
            <a:avLst/>
          </a:prstGeom>
        </p:spPr>
      </p:pic>
      <p:pic>
        <p:nvPicPr>
          <p:cNvPr id="41" name="Picture 40">
            <a:extLst>
              <a:ext uri="{FF2B5EF4-FFF2-40B4-BE49-F238E27FC236}">
                <a16:creationId xmlns:a16="http://schemas.microsoft.com/office/drawing/2014/main" id="{F1052473-D994-457E-AB27-BD41BE79A8A3}"/>
              </a:ext>
            </a:extLst>
          </p:cNvPr>
          <p:cNvPicPr>
            <a:picLocks noChangeAspect="1"/>
          </p:cNvPicPr>
          <p:nvPr/>
        </p:nvPicPr>
        <p:blipFill>
          <a:blip r:embed="rId23"/>
          <a:stretch>
            <a:fillRect/>
          </a:stretch>
        </p:blipFill>
        <p:spPr>
          <a:xfrm>
            <a:off x="6486328" y="2123023"/>
            <a:ext cx="536494" cy="499915"/>
          </a:xfrm>
          <a:prstGeom prst="rect">
            <a:avLst/>
          </a:prstGeom>
        </p:spPr>
      </p:pic>
      <p:pic>
        <p:nvPicPr>
          <p:cNvPr id="43" name="Picture 42">
            <a:extLst>
              <a:ext uri="{FF2B5EF4-FFF2-40B4-BE49-F238E27FC236}">
                <a16:creationId xmlns:a16="http://schemas.microsoft.com/office/drawing/2014/main" id="{05A3363A-AC58-4D37-8194-5A9B4BB15277}"/>
              </a:ext>
            </a:extLst>
          </p:cNvPr>
          <p:cNvPicPr>
            <a:picLocks noChangeAspect="1"/>
          </p:cNvPicPr>
          <p:nvPr/>
        </p:nvPicPr>
        <p:blipFill>
          <a:blip r:embed="rId24"/>
          <a:stretch>
            <a:fillRect/>
          </a:stretch>
        </p:blipFill>
        <p:spPr>
          <a:xfrm>
            <a:off x="6468240" y="2855327"/>
            <a:ext cx="536494" cy="499915"/>
          </a:xfrm>
          <a:prstGeom prst="rect">
            <a:avLst/>
          </a:prstGeom>
        </p:spPr>
      </p:pic>
      <p:pic>
        <p:nvPicPr>
          <p:cNvPr id="45" name="Picture 44">
            <a:extLst>
              <a:ext uri="{FF2B5EF4-FFF2-40B4-BE49-F238E27FC236}">
                <a16:creationId xmlns:a16="http://schemas.microsoft.com/office/drawing/2014/main" id="{27D23464-1C39-48E0-A01B-636B156BDD35}"/>
              </a:ext>
            </a:extLst>
          </p:cNvPr>
          <p:cNvPicPr>
            <a:picLocks noChangeAspect="1"/>
          </p:cNvPicPr>
          <p:nvPr/>
        </p:nvPicPr>
        <p:blipFill>
          <a:blip r:embed="rId25"/>
          <a:stretch>
            <a:fillRect/>
          </a:stretch>
        </p:blipFill>
        <p:spPr>
          <a:xfrm>
            <a:off x="6430396" y="3573570"/>
            <a:ext cx="536494" cy="499915"/>
          </a:xfrm>
          <a:prstGeom prst="rect">
            <a:avLst/>
          </a:prstGeom>
        </p:spPr>
      </p:pic>
      <p:pic>
        <p:nvPicPr>
          <p:cNvPr id="47" name="Picture 46">
            <a:extLst>
              <a:ext uri="{FF2B5EF4-FFF2-40B4-BE49-F238E27FC236}">
                <a16:creationId xmlns:a16="http://schemas.microsoft.com/office/drawing/2014/main" id="{F237EE6E-08B3-4C0C-A022-57AC16576CCC}"/>
              </a:ext>
            </a:extLst>
          </p:cNvPr>
          <p:cNvPicPr>
            <a:picLocks noChangeAspect="1"/>
          </p:cNvPicPr>
          <p:nvPr/>
        </p:nvPicPr>
        <p:blipFill>
          <a:blip r:embed="rId26"/>
          <a:stretch>
            <a:fillRect/>
          </a:stretch>
        </p:blipFill>
        <p:spPr>
          <a:xfrm>
            <a:off x="6155839" y="1260240"/>
            <a:ext cx="908383" cy="908383"/>
          </a:xfrm>
          <a:prstGeom prst="rect">
            <a:avLst/>
          </a:prstGeom>
        </p:spPr>
      </p:pic>
      <p:pic>
        <p:nvPicPr>
          <p:cNvPr id="12" name="1">
            <a:extLst>
              <a:ext uri="{FF2B5EF4-FFF2-40B4-BE49-F238E27FC236}">
                <a16:creationId xmlns:a16="http://schemas.microsoft.com/office/drawing/2014/main" id="{6707A293-903E-4B64-8304-9CF89CB5C037}"/>
              </a:ext>
            </a:extLst>
          </p:cNvPr>
          <p:cNvPicPr>
            <a:picLocks noChangeAspect="1"/>
          </p:cNvPicPr>
          <p:nvPr/>
        </p:nvPicPr>
        <p:blipFill>
          <a:blip r:embed="rId27"/>
          <a:stretch>
            <a:fillRect/>
          </a:stretch>
        </p:blipFill>
        <p:spPr>
          <a:xfrm>
            <a:off x="253811" y="5902410"/>
            <a:ext cx="1396105" cy="542591"/>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2511020" y="4294405"/>
            <a:ext cx="236951" cy="400562"/>
          </a:xfrm>
          <a:prstGeom prst="rect">
            <a:avLst/>
          </a:prstGeom>
        </p:spPr>
      </p:pic>
    </p:spTree>
    <p:extLst>
      <p:ext uri="{BB962C8B-B14F-4D97-AF65-F5344CB8AC3E}">
        <p14:creationId xmlns:p14="http://schemas.microsoft.com/office/powerpoint/2010/main" val="102755839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11"/>
                                        </p:tgtEl>
                                      </p:cBhvr>
                                    </p:animEffect>
                                    <p:set>
                                      <p:cBhvr>
                                        <p:cTn id="45" dur="1" fill="hold">
                                          <p:stCondLst>
                                            <p:cond delay="499"/>
                                          </p:stCondLst>
                                        </p:cTn>
                                        <p:tgtEl>
                                          <p:spTgt spid="11"/>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4.79167E-6 -1.48148E-6 L 0.39623 -0.50324 " pathEditMode="relative" rAng="0" ptsTypes="AA">
                                      <p:cBhvr>
                                        <p:cTn id="54" dur="2000" fill="hold"/>
                                        <p:tgtEl>
                                          <p:spTgt spid="12"/>
                                        </p:tgtEl>
                                        <p:attrNameLst>
                                          <p:attrName>ppt_x</p:attrName>
                                          <p:attrName>ppt_y</p:attrName>
                                        </p:attrNameLst>
                                      </p:cBhvr>
                                      <p:rCtr x="19805" y="-25162"/>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39623 -0.50324 L 0.13894 -0.24722 " pathEditMode="relative" rAng="0" ptsTypes="AA">
                                      <p:cBhvr>
                                        <p:cTn id="62" dur="2000" fill="hold"/>
                                        <p:tgtEl>
                                          <p:spTgt spid="12"/>
                                        </p:tgtEl>
                                        <p:attrNameLst>
                                          <p:attrName>ppt_x</p:attrName>
                                          <p:attrName>ppt_y</p:attrName>
                                        </p:attrNameLst>
                                      </p:cBhvr>
                                      <p:rCtr x="-12865" y="12801"/>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42" presetClass="entr" presetSubtype="0" fill="hold" nodeType="withEffect">
                                  <p:stCondLst>
                                    <p:cond delay="225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1000"/>
                                        <p:tgtEl>
                                          <p:spTgt spid="18"/>
                                        </p:tgtEl>
                                      </p:cBhvr>
                                    </p:animEffect>
                                    <p:anim calcmode="lin" valueType="num">
                                      <p:cBhvr>
                                        <p:cTn id="93" dur="1000" fill="hold"/>
                                        <p:tgtEl>
                                          <p:spTgt spid="18"/>
                                        </p:tgtEl>
                                        <p:attrNameLst>
                                          <p:attrName>ppt_x</p:attrName>
                                        </p:attrNameLst>
                                      </p:cBhvr>
                                      <p:tavLst>
                                        <p:tav tm="0">
                                          <p:val>
                                            <p:strVal val="#ppt_x"/>
                                          </p:val>
                                        </p:tav>
                                        <p:tav tm="100000">
                                          <p:val>
                                            <p:strVal val="#ppt_x"/>
                                          </p:val>
                                        </p:tav>
                                      </p:tavLst>
                                    </p:anim>
                                    <p:anim calcmode="lin" valueType="num">
                                      <p:cBhvr>
                                        <p:cTn id="94" dur="1000" fill="hold"/>
                                        <p:tgtEl>
                                          <p:spTgt spid="18"/>
                                        </p:tgtEl>
                                        <p:attrNameLst>
                                          <p:attrName>ppt_y</p:attrName>
                                        </p:attrNameLst>
                                      </p:cBhvr>
                                      <p:tavLst>
                                        <p:tav tm="0">
                                          <p:val>
                                            <p:strVal val="#ppt_y+.1"/>
                                          </p:val>
                                        </p:tav>
                                        <p:tav tm="100000">
                                          <p:val>
                                            <p:strVal val="#ppt_y"/>
                                          </p:val>
                                        </p:tav>
                                      </p:tavLst>
                                    </p:anim>
                                  </p:childTnLst>
                                </p:cTn>
                              </p:par>
                              <p:par>
                                <p:cTn id="95" presetID="12" presetClass="entr" presetSubtype="4" fill="hold" nodeType="withEffect">
                                  <p:stCondLst>
                                    <p:cond delay="2250"/>
                                  </p:stCondLst>
                                  <p:childTnLst>
                                    <p:set>
                                      <p:cBhvr>
                                        <p:cTn id="96" dur="1" fill="hold">
                                          <p:stCondLst>
                                            <p:cond delay="0"/>
                                          </p:stCondLst>
                                        </p:cTn>
                                        <p:tgtEl>
                                          <p:spTgt spid="18"/>
                                        </p:tgtEl>
                                        <p:attrNameLst>
                                          <p:attrName>style.visibility</p:attrName>
                                        </p:attrNameLst>
                                      </p:cBhvr>
                                      <p:to>
                                        <p:strVal val="visible"/>
                                      </p:to>
                                    </p:set>
                                    <p:anim calcmode="lin" valueType="num">
                                      <p:cBhvr additive="base">
                                        <p:cTn id="97" dur="500"/>
                                        <p:tgtEl>
                                          <p:spTgt spid="18"/>
                                        </p:tgtEl>
                                        <p:attrNameLst>
                                          <p:attrName>ppt_y</p:attrName>
                                        </p:attrNameLst>
                                      </p:cBhvr>
                                      <p:tavLst>
                                        <p:tav tm="0">
                                          <p:val>
                                            <p:strVal val="#ppt_y+#ppt_h*1.125000"/>
                                          </p:val>
                                        </p:tav>
                                        <p:tav tm="100000">
                                          <p:val>
                                            <p:strVal val="#ppt_y"/>
                                          </p:val>
                                        </p:tav>
                                      </p:tavLst>
                                    </p:anim>
                                    <p:animEffect transition="in" filter="wipe(up)">
                                      <p:cBhvr>
                                        <p:cTn id="98" dur="500"/>
                                        <p:tgtEl>
                                          <p:spTgt spid="18"/>
                                        </p:tgtEl>
                                      </p:cBhvr>
                                    </p:animEffect>
                                  </p:childTnLst>
                                </p:cTn>
                              </p:par>
                              <p:par>
                                <p:cTn id="99" presetID="64" presetClass="path" presetSubtype="0" repeatCount="indefinite" accel="50000" decel="50000" autoRev="1" fill="hold" nodeType="withEffect">
                                  <p:stCondLst>
                                    <p:cond delay="2250"/>
                                  </p:stCondLst>
                                  <p:childTnLst>
                                    <p:animMotion origin="layout" path="M 4.16667E-7 7.40741E-7 L 4.16667E-7 -0.01945 " pathEditMode="relative" rAng="0" ptsTypes="AA">
                                      <p:cBhvr>
                                        <p:cTn id="100" dur="1000" fill="hold"/>
                                        <p:tgtEl>
                                          <p:spTgt spid="18"/>
                                        </p:tgtEl>
                                        <p:attrNameLst>
                                          <p:attrName>ppt_x</p:attrName>
                                          <p:attrName>ppt_y</p:attrName>
                                        </p:attrNameLst>
                                      </p:cBhvr>
                                      <p:rCtr x="0" y="-972"/>
                                    </p:animMotion>
                                  </p:childTnLst>
                                </p:cTn>
                              </p:par>
                              <p:par>
                                <p:cTn id="101" presetID="1" presetClass="mediacall" presetSubtype="0" fill="hold" nodeType="withEffect">
                                  <p:stCondLst>
                                    <p:cond delay="2250"/>
                                  </p:stCondLst>
                                  <p:childTnLst>
                                    <p:cmd type="call" cmd="playFrom(0.0)">
                                      <p:cBhvr>
                                        <p:cTn id="102"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endCondLst>
                </p:cTn>
                <p:tgtEl>
                  <p:spTgt spid="1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sp>
        <p:nvSpPr>
          <p:cNvPr id="42" name="TextBox 41">
            <a:extLst>
              <a:ext uri="{FF2B5EF4-FFF2-40B4-BE49-F238E27FC236}">
                <a16:creationId xmlns:a16="http://schemas.microsoft.com/office/drawing/2014/main" id="{C8624134-3E86-45B2-8853-06D14D26D64B}"/>
              </a:ext>
            </a:extLst>
          </p:cNvPr>
          <p:cNvSpPr txBox="1"/>
          <p:nvPr/>
        </p:nvSpPr>
        <p:spPr>
          <a:xfrm>
            <a:off x="5806018" y="534063"/>
            <a:ext cx="59436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2400" b="0"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trò</a:t>
            </a:r>
            <a:r>
              <a:rPr kumimoji="0" lang="en-US" sz="2400" b="0"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chơi</a:t>
            </a:r>
            <a:r>
              <a:rPr kumimoji="0" lang="en-US" sz="2400" b="0"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trên</a:t>
            </a:r>
            <a:r>
              <a:rPr kumimoji="0" lang="en-US" sz="2400" b="0"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máy</a:t>
            </a:r>
            <a:r>
              <a:rPr kumimoji="0" lang="en-US" sz="2400" b="0"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tính</a:t>
            </a:r>
            <a:r>
              <a:rPr kumimoji="0" lang="en-US" sz="2400" b="0"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được</a:t>
            </a:r>
            <a:r>
              <a:rPr kumimoji="0" lang="en-US" sz="2400" b="0"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tạo</a:t>
            </a:r>
            <a:r>
              <a:rPr kumimoji="0" lang="en-US" sz="2400" b="0"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ra</a:t>
            </a:r>
            <a:r>
              <a:rPr kumimoji="0" lang="en-US" sz="2400" b="0"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bằng</a:t>
            </a:r>
            <a:r>
              <a:rPr kumimoji="0" lang="en-US" sz="2400" b="0"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cách</a:t>
            </a:r>
            <a:r>
              <a:rPr kumimoji="0" lang="en-US" sz="2400" b="0"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en-US" sz="24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FFEBB429-0DF6-432D-9419-9B40A21B09C7}"/>
              </a:ext>
            </a:extLst>
          </p:cNvPr>
          <p:cNvPicPr>
            <a:picLocks noChangeAspect="1"/>
          </p:cNvPicPr>
          <p:nvPr/>
        </p:nvPicPr>
        <p:blipFill>
          <a:blip r:embed="rId12"/>
          <a:stretch>
            <a:fillRect/>
          </a:stretch>
        </p:blipFill>
        <p:spPr>
          <a:xfrm>
            <a:off x="1676488" y="2805975"/>
            <a:ext cx="1969191" cy="2440238"/>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13"/>
          <a:stretch>
            <a:fillRect/>
          </a:stretch>
        </p:blipFill>
        <p:spPr>
          <a:xfrm>
            <a:off x="1676488" y="3344314"/>
            <a:ext cx="1962108" cy="1901899"/>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4"/>
          <a:stretch>
            <a:fillRect/>
          </a:stretch>
        </p:blipFill>
        <p:spPr>
          <a:xfrm>
            <a:off x="12512299" y="4544307"/>
            <a:ext cx="487363" cy="487363"/>
          </a:xfrm>
          <a:prstGeom prst="rect">
            <a:avLst/>
          </a:prstGeom>
        </p:spPr>
      </p:pic>
      <p:pic>
        <p:nvPicPr>
          <p:cNvPr id="25" name="Picture 24" descr="A close up of a logo&#10;&#10;Description automatically generated">
            <a:extLst>
              <a:ext uri="{FF2B5EF4-FFF2-40B4-BE49-F238E27FC236}">
                <a16:creationId xmlns:a16="http://schemas.microsoft.com/office/drawing/2014/main" id="{B1334589-9074-49BA-B231-2FD5E0824E6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627061" y="-3208031"/>
            <a:ext cx="4937878" cy="2771258"/>
          </a:xfrm>
          <a:prstGeom prst="rect">
            <a:avLst/>
          </a:prstGeom>
        </p:spPr>
      </p:pic>
      <p:pic>
        <p:nvPicPr>
          <p:cNvPr id="31" name="Picture 30">
            <a:extLst>
              <a:ext uri="{FF2B5EF4-FFF2-40B4-BE49-F238E27FC236}">
                <a16:creationId xmlns:a16="http://schemas.microsoft.com/office/drawing/2014/main" id="{DC510AF4-FDAB-4D21-8224-9C0B089ED103}"/>
              </a:ext>
            </a:extLst>
          </p:cNvPr>
          <p:cNvPicPr>
            <a:picLocks noChangeAspect="1"/>
          </p:cNvPicPr>
          <p:nvPr/>
        </p:nvPicPr>
        <p:blipFill>
          <a:blip r:embed="rId16" cstate="print">
            <a:biLevel thresh="25000"/>
            <a:extLst>
              <a:ext uri="{28A0092B-C50C-407E-A947-70E740481C1C}">
                <a14:useLocalDpi xmlns:a14="http://schemas.microsoft.com/office/drawing/2010/main" val="0"/>
              </a:ext>
            </a:extLst>
          </a:blip>
          <a:stretch>
            <a:fillRect/>
          </a:stretch>
        </p:blipFill>
        <p:spPr>
          <a:xfrm>
            <a:off x="1464978" y="2360655"/>
            <a:ext cx="2359728" cy="2183629"/>
          </a:xfrm>
          <a:prstGeom prst="rect">
            <a:avLst/>
          </a:prstGeom>
        </p:spPr>
      </p:pic>
      <p:grpSp>
        <p:nvGrpSpPr>
          <p:cNvPr id="18" name="Group 17">
            <a:extLst>
              <a:ext uri="{FF2B5EF4-FFF2-40B4-BE49-F238E27FC236}">
                <a16:creationId xmlns:a16="http://schemas.microsoft.com/office/drawing/2014/main" id="{8B8EDFF5-DC0F-49F4-9C3D-795EAC2AF4B2}"/>
              </a:ext>
            </a:extLst>
          </p:cNvPr>
          <p:cNvGrpSpPr/>
          <p:nvPr/>
        </p:nvGrpSpPr>
        <p:grpSpPr>
          <a:xfrm>
            <a:off x="1871426" y="2614056"/>
            <a:ext cx="1585590" cy="1585588"/>
            <a:chOff x="1740753" y="2562737"/>
            <a:chExt cx="1833577" cy="1833577"/>
          </a:xfrm>
        </p:grpSpPr>
        <p:pic>
          <p:nvPicPr>
            <p:cNvPr id="8" name="Picture 7" descr="A picture containing invertebrate, animal&#10;&#10;Description automatically generated">
              <a:extLst>
                <a:ext uri="{FF2B5EF4-FFF2-40B4-BE49-F238E27FC236}">
                  <a16:creationId xmlns:a16="http://schemas.microsoft.com/office/drawing/2014/main" id="{BD256619-9050-494C-92FF-07090FE9226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40753" y="2562737"/>
              <a:ext cx="1833577" cy="1833577"/>
            </a:xfrm>
            <a:prstGeom prst="rect">
              <a:avLst/>
            </a:prstGeom>
          </p:spPr>
        </p:pic>
        <p:sp>
          <p:nvSpPr>
            <p:cNvPr id="17" name="Rectangle 16">
              <a:extLst>
                <a:ext uri="{FF2B5EF4-FFF2-40B4-BE49-F238E27FC236}">
                  <a16:creationId xmlns:a16="http://schemas.microsoft.com/office/drawing/2014/main" id="{07BE3BC8-6F94-4508-B5F3-94435B1CCB90}"/>
                </a:ext>
              </a:extLst>
            </p:cNvPr>
            <p:cNvSpPr/>
            <p:nvPr/>
          </p:nvSpPr>
          <p:spPr>
            <a:xfrm>
              <a:off x="1860959" y="2999041"/>
              <a:ext cx="1593167" cy="960967"/>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The doors of wisdom are never shut</a:t>
              </a:r>
              <a:endParaRPr kumimoji="0" lang="en-US" sz="1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40" name="Picture 39">
            <a:extLst>
              <a:ext uri="{FF2B5EF4-FFF2-40B4-BE49-F238E27FC236}">
                <a16:creationId xmlns:a16="http://schemas.microsoft.com/office/drawing/2014/main" id="{7351ADC6-20B3-4CCF-9DF8-8EA4AC622084}"/>
              </a:ext>
            </a:extLst>
          </p:cNvPr>
          <p:cNvPicPr>
            <a:picLocks noChangeAspect="1"/>
          </p:cNvPicPr>
          <p:nvPr/>
        </p:nvPicPr>
        <p:blipFill>
          <a:blip r:embed="rId18"/>
          <a:stretch>
            <a:fillRect/>
          </a:stretch>
        </p:blipFill>
        <p:spPr>
          <a:xfrm>
            <a:off x="6440504" y="1643304"/>
            <a:ext cx="536494" cy="499915"/>
          </a:xfrm>
          <a:prstGeom prst="rect">
            <a:avLst/>
          </a:prstGeom>
        </p:spPr>
      </p:pic>
      <p:pic>
        <p:nvPicPr>
          <p:cNvPr id="41" name="Picture 40">
            <a:extLst>
              <a:ext uri="{FF2B5EF4-FFF2-40B4-BE49-F238E27FC236}">
                <a16:creationId xmlns:a16="http://schemas.microsoft.com/office/drawing/2014/main" id="{F1052473-D994-457E-AB27-BD41BE79A8A3}"/>
              </a:ext>
            </a:extLst>
          </p:cNvPr>
          <p:cNvPicPr>
            <a:picLocks noChangeAspect="1"/>
          </p:cNvPicPr>
          <p:nvPr/>
        </p:nvPicPr>
        <p:blipFill>
          <a:blip r:embed="rId19"/>
          <a:stretch>
            <a:fillRect/>
          </a:stretch>
        </p:blipFill>
        <p:spPr>
          <a:xfrm>
            <a:off x="6460863" y="2568163"/>
            <a:ext cx="536494" cy="499915"/>
          </a:xfrm>
          <a:prstGeom prst="rect">
            <a:avLst/>
          </a:prstGeom>
        </p:spPr>
      </p:pic>
      <p:pic>
        <p:nvPicPr>
          <p:cNvPr id="43" name="Picture 42">
            <a:extLst>
              <a:ext uri="{FF2B5EF4-FFF2-40B4-BE49-F238E27FC236}">
                <a16:creationId xmlns:a16="http://schemas.microsoft.com/office/drawing/2014/main" id="{05A3363A-AC58-4D37-8194-5A9B4BB15277}"/>
              </a:ext>
            </a:extLst>
          </p:cNvPr>
          <p:cNvPicPr>
            <a:picLocks noChangeAspect="1"/>
          </p:cNvPicPr>
          <p:nvPr/>
        </p:nvPicPr>
        <p:blipFill>
          <a:blip r:embed="rId20"/>
          <a:stretch>
            <a:fillRect/>
          </a:stretch>
        </p:blipFill>
        <p:spPr>
          <a:xfrm>
            <a:off x="6460863" y="3630470"/>
            <a:ext cx="536494" cy="499915"/>
          </a:xfrm>
          <a:prstGeom prst="rect">
            <a:avLst/>
          </a:prstGeom>
        </p:spPr>
      </p:pic>
      <p:pic>
        <p:nvPicPr>
          <p:cNvPr id="47" name="Picture 46">
            <a:extLst>
              <a:ext uri="{FF2B5EF4-FFF2-40B4-BE49-F238E27FC236}">
                <a16:creationId xmlns:a16="http://schemas.microsoft.com/office/drawing/2014/main" id="{F237EE6E-08B3-4C0C-A022-57AC16576CCC}"/>
              </a:ext>
            </a:extLst>
          </p:cNvPr>
          <p:cNvPicPr>
            <a:picLocks noChangeAspect="1"/>
          </p:cNvPicPr>
          <p:nvPr/>
        </p:nvPicPr>
        <p:blipFill>
          <a:blip r:embed="rId21"/>
          <a:stretch>
            <a:fillRect/>
          </a:stretch>
        </p:blipFill>
        <p:spPr>
          <a:xfrm>
            <a:off x="6163446" y="2499756"/>
            <a:ext cx="908383" cy="908383"/>
          </a:xfrm>
          <a:prstGeom prst="rect">
            <a:avLst/>
          </a:prstGeom>
        </p:spPr>
      </p:pic>
      <p:pic>
        <p:nvPicPr>
          <p:cNvPr id="30" name="1">
            <a:extLst>
              <a:ext uri="{FF2B5EF4-FFF2-40B4-BE49-F238E27FC236}">
                <a16:creationId xmlns:a16="http://schemas.microsoft.com/office/drawing/2014/main" id="{09DD6665-D3B7-4B16-8A54-AB836C4816E2}"/>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56325" y="5902410"/>
            <a:ext cx="1390009" cy="542591"/>
          </a:xfrm>
          <a:prstGeom prst="rect">
            <a:avLst/>
          </a:prstGeom>
        </p:spPr>
      </p:pic>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23"/>
          <a:stretch>
            <a:fillRect/>
          </a:stretch>
        </p:blipFill>
        <p:spPr>
          <a:xfrm>
            <a:off x="4767341" y="5902410"/>
            <a:ext cx="1396105" cy="542591"/>
          </a:xfrm>
          <a:prstGeom prst="rect">
            <a:avLst/>
          </a:prstGeom>
        </p:spPr>
      </p:pic>
      <p:pic>
        <p:nvPicPr>
          <p:cNvPr id="10" name="3">
            <a:extLst>
              <a:ext uri="{FF2B5EF4-FFF2-40B4-BE49-F238E27FC236}">
                <a16:creationId xmlns:a16="http://schemas.microsoft.com/office/drawing/2014/main" id="{46439FB1-7642-41C3-B701-F4EC7D1D0A18}"/>
              </a:ext>
            </a:extLst>
          </p:cNvPr>
          <p:cNvPicPr>
            <a:picLocks noChangeAspect="1"/>
          </p:cNvPicPr>
          <p:nvPr/>
        </p:nvPicPr>
        <p:blipFill>
          <a:blip r:embed="rId24"/>
          <a:stretch>
            <a:fillRect/>
          </a:stretch>
        </p:blipFill>
        <p:spPr>
          <a:xfrm>
            <a:off x="3262831" y="5902410"/>
            <a:ext cx="1396105" cy="542591"/>
          </a:xfrm>
          <a:prstGeom prst="rect">
            <a:avLst/>
          </a:prstGeom>
        </p:spPr>
      </p:pic>
      <p:pic>
        <p:nvPicPr>
          <p:cNvPr id="12" name="2">
            <a:extLst>
              <a:ext uri="{FF2B5EF4-FFF2-40B4-BE49-F238E27FC236}">
                <a16:creationId xmlns:a16="http://schemas.microsoft.com/office/drawing/2014/main" id="{6707A293-903E-4B64-8304-9CF89CB5C037}"/>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761369" y="5902410"/>
            <a:ext cx="1390009" cy="542591"/>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26"/>
          <a:stretch>
            <a:fillRect/>
          </a:stretch>
        </p:blipFill>
        <p:spPr>
          <a:xfrm>
            <a:off x="2172255" y="5200481"/>
            <a:ext cx="914479" cy="914479"/>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2511020" y="4294405"/>
            <a:ext cx="236951" cy="400562"/>
          </a:xfrm>
          <a:prstGeom prst="rect">
            <a:avLst/>
          </a:prstGeom>
        </p:spPr>
      </p:pic>
      <p:sp>
        <p:nvSpPr>
          <p:cNvPr id="28" name="TextBox 47">
            <a:extLst>
              <a:ext uri="{FF2B5EF4-FFF2-40B4-BE49-F238E27FC236}">
                <a16:creationId xmlns:a16="http://schemas.microsoft.com/office/drawing/2014/main" id="{5548E7CF-D360-4144-AF33-65AED6B91676}"/>
              </a:ext>
            </a:extLst>
          </p:cNvPr>
          <p:cNvSpPr txBox="1"/>
          <p:nvPr/>
        </p:nvSpPr>
        <p:spPr>
          <a:xfrm>
            <a:off x="7064222" y="1684709"/>
            <a:ext cx="202517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err="1">
                <a:solidFill>
                  <a:prstClr val="black"/>
                </a:solidFill>
                <a:latin typeface="Calibri" panose="020F0502020204030204"/>
              </a:rPr>
              <a:t>Viết</a:t>
            </a:r>
            <a:r>
              <a:rPr lang="en-US" sz="2000" dirty="0">
                <a:solidFill>
                  <a:prstClr val="black"/>
                </a:solidFill>
                <a:latin typeface="Calibri" panose="020F0502020204030204"/>
              </a:rPr>
              <a:t> </a:t>
            </a:r>
            <a:r>
              <a:rPr lang="en-US" sz="2000" dirty="0" err="1">
                <a:solidFill>
                  <a:prstClr val="black"/>
                </a:solidFill>
                <a:latin typeface="Calibri" panose="020F0502020204030204"/>
              </a:rPr>
              <a:t>chương</a:t>
            </a:r>
            <a:r>
              <a:rPr lang="en-US" sz="2000" dirty="0">
                <a:solidFill>
                  <a:prstClr val="black"/>
                </a:solidFill>
                <a:latin typeface="Calibri" panose="020F0502020204030204"/>
              </a:rPr>
              <a:t> </a:t>
            </a:r>
            <a:r>
              <a:rPr lang="en-US" sz="2000" dirty="0" err="1">
                <a:solidFill>
                  <a:prstClr val="black"/>
                </a:solidFill>
                <a:latin typeface="Calibri" panose="020F0502020204030204"/>
              </a:rPr>
              <a:t>trình</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TextBox 48">
            <a:extLst>
              <a:ext uri="{FF2B5EF4-FFF2-40B4-BE49-F238E27FC236}">
                <a16:creationId xmlns:a16="http://schemas.microsoft.com/office/drawing/2014/main" id="{D7A6994F-0630-4713-8748-399C79D2DD9F}"/>
              </a:ext>
            </a:extLst>
          </p:cNvPr>
          <p:cNvSpPr txBox="1"/>
          <p:nvPr/>
        </p:nvSpPr>
        <p:spPr>
          <a:xfrm>
            <a:off x="7085709" y="2626464"/>
            <a:ext cx="463126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err="1">
                <a:solidFill>
                  <a:prstClr val="black"/>
                </a:solidFill>
                <a:latin typeface="Calibri" panose="020F0502020204030204"/>
              </a:rPr>
              <a:t>Viết</a:t>
            </a:r>
            <a:r>
              <a:rPr lang="en-US" noProof="0" dirty="0">
                <a:solidFill>
                  <a:prstClr val="black"/>
                </a:solidFill>
                <a:latin typeface="Calibri" panose="020F0502020204030204"/>
              </a:rPr>
              <a:t> </a:t>
            </a:r>
            <a:r>
              <a:rPr lang="en-US" noProof="0" dirty="0" err="1">
                <a:solidFill>
                  <a:prstClr val="black"/>
                </a:solidFill>
                <a:latin typeface="Calibri" panose="020F0502020204030204"/>
              </a:rPr>
              <a:t>chương</a:t>
            </a:r>
            <a:r>
              <a:rPr lang="en-US" noProof="0" dirty="0">
                <a:solidFill>
                  <a:prstClr val="black"/>
                </a:solidFill>
                <a:latin typeface="Calibri" panose="020F0502020204030204"/>
              </a:rPr>
              <a:t> </a:t>
            </a:r>
            <a:r>
              <a:rPr lang="en-US" noProof="0" dirty="0" err="1">
                <a:solidFill>
                  <a:prstClr val="black"/>
                </a:solidFill>
                <a:latin typeface="Calibri" panose="020F0502020204030204"/>
              </a:rPr>
              <a:t>trình</a:t>
            </a:r>
            <a:r>
              <a:rPr lang="en-US" noProof="0" dirty="0">
                <a:solidFill>
                  <a:prstClr val="black"/>
                </a:solidFill>
                <a:latin typeface="Calibri" panose="020F0502020204030204"/>
              </a:rPr>
              <a:t> </a:t>
            </a:r>
            <a:r>
              <a:rPr lang="en-US" noProof="0" dirty="0" err="1">
                <a:solidFill>
                  <a:prstClr val="black"/>
                </a:solidFill>
                <a:latin typeface="Calibri" panose="020F0502020204030204"/>
              </a:rPr>
              <a:t>trong</a:t>
            </a:r>
            <a:r>
              <a:rPr lang="en-US" noProof="0" dirty="0">
                <a:solidFill>
                  <a:prstClr val="black"/>
                </a:solidFill>
                <a:latin typeface="Calibri" panose="020F0502020204030204"/>
              </a:rPr>
              <a:t> </a:t>
            </a:r>
            <a:r>
              <a:rPr lang="en-US" noProof="0" dirty="0" err="1">
                <a:solidFill>
                  <a:prstClr val="black"/>
                </a:solidFill>
                <a:latin typeface="Calibri" panose="020F0502020204030204"/>
              </a:rPr>
              <a:t>một</a:t>
            </a:r>
            <a:r>
              <a:rPr lang="en-US" noProof="0" dirty="0">
                <a:solidFill>
                  <a:prstClr val="black"/>
                </a:solidFill>
                <a:latin typeface="Calibri" panose="020F0502020204030204"/>
              </a:rPr>
              <a:t> </a:t>
            </a:r>
            <a:r>
              <a:rPr lang="en-US" noProof="0" dirty="0" err="1">
                <a:solidFill>
                  <a:prstClr val="black"/>
                </a:solidFill>
                <a:latin typeface="Calibri" panose="020F0502020204030204"/>
              </a:rPr>
              <a:t>ngôn</a:t>
            </a:r>
            <a:r>
              <a:rPr lang="en-US" noProof="0" dirty="0">
                <a:solidFill>
                  <a:prstClr val="black"/>
                </a:solidFill>
                <a:latin typeface="Calibri" panose="020F0502020204030204"/>
              </a:rPr>
              <a:t> </a:t>
            </a:r>
            <a:r>
              <a:rPr lang="en-US" noProof="0" dirty="0" err="1">
                <a:solidFill>
                  <a:prstClr val="black"/>
                </a:solidFill>
                <a:latin typeface="Calibri" panose="020F0502020204030204"/>
              </a:rPr>
              <a:t>ngữ</a:t>
            </a:r>
            <a:r>
              <a:rPr lang="en-US" noProof="0" dirty="0">
                <a:solidFill>
                  <a:prstClr val="black"/>
                </a:solidFill>
                <a:latin typeface="Calibri" panose="020F0502020204030204"/>
              </a:rPr>
              <a:t> </a:t>
            </a:r>
            <a:r>
              <a:rPr lang="en-US" noProof="0" dirty="0" err="1">
                <a:solidFill>
                  <a:prstClr val="black"/>
                </a:solidFill>
                <a:latin typeface="Calibri" panose="020F0502020204030204"/>
              </a:rPr>
              <a:t>lập</a:t>
            </a:r>
            <a:r>
              <a:rPr lang="en-US" noProof="0" dirty="0">
                <a:solidFill>
                  <a:prstClr val="black"/>
                </a:solidFill>
                <a:latin typeface="Calibri" panose="020F0502020204030204"/>
              </a:rPr>
              <a:t> </a:t>
            </a:r>
            <a:r>
              <a:rPr lang="en-US" noProof="0" dirty="0" err="1">
                <a:solidFill>
                  <a:prstClr val="black"/>
                </a:solidFill>
                <a:latin typeface="Calibri" panose="020F0502020204030204"/>
              </a:rPr>
              <a:t>trình</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TextBox 49">
            <a:extLst>
              <a:ext uri="{FF2B5EF4-FFF2-40B4-BE49-F238E27FC236}">
                <a16:creationId xmlns:a16="http://schemas.microsoft.com/office/drawing/2014/main" id="{301BFAFA-D38F-44D0-AA98-393BAFBBEA3F}"/>
              </a:ext>
            </a:extLst>
          </p:cNvPr>
          <p:cNvSpPr txBox="1"/>
          <p:nvPr/>
        </p:nvSpPr>
        <p:spPr>
          <a:xfrm>
            <a:off x="7087385" y="3560078"/>
            <a:ext cx="26548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prstClr val="black"/>
                </a:solidFill>
                <a:latin typeface="Calibri" panose="020F0502020204030204"/>
              </a:rPr>
              <a:t>Dùng</a:t>
            </a:r>
            <a:r>
              <a:rPr lang="en-US" dirty="0">
                <a:solidFill>
                  <a:prstClr val="black"/>
                </a:solidFill>
                <a:latin typeface="Calibri" panose="020F0502020204030204"/>
              </a:rPr>
              <a:t> </a:t>
            </a:r>
            <a:r>
              <a:rPr lang="en-US" dirty="0" err="1">
                <a:solidFill>
                  <a:prstClr val="black"/>
                </a:solidFill>
                <a:latin typeface="Calibri" panose="020F0502020204030204"/>
              </a:rPr>
              <a:t>lời</a:t>
            </a:r>
            <a:r>
              <a:rPr lang="en-US" dirty="0">
                <a:solidFill>
                  <a:prstClr val="black"/>
                </a:solidFill>
                <a:latin typeface="Calibri" panose="020F0502020204030204"/>
              </a:rPr>
              <a:t> </a:t>
            </a:r>
            <a:r>
              <a:rPr lang="en-US" dirty="0" err="1">
                <a:solidFill>
                  <a:prstClr val="black"/>
                </a:solidFill>
                <a:latin typeface="Calibri" panose="020F0502020204030204"/>
              </a:rPr>
              <a:t>nói</a:t>
            </a:r>
            <a:r>
              <a:rPr lang="en-US" dirty="0">
                <a:solidFill>
                  <a:prstClr val="black"/>
                </a:solidFill>
                <a:latin typeface="Calibri" panose="020F0502020204030204"/>
              </a:rPr>
              <a:t> </a:t>
            </a:r>
            <a:r>
              <a:rPr lang="en-US" dirty="0" err="1">
                <a:solidFill>
                  <a:prstClr val="black"/>
                </a:solidFill>
                <a:latin typeface="Calibri" panose="020F0502020204030204"/>
              </a:rPr>
              <a:t>để</a:t>
            </a:r>
            <a:r>
              <a:rPr lang="en-US" dirty="0">
                <a:solidFill>
                  <a:prstClr val="black"/>
                </a:solidFill>
                <a:latin typeface="Calibri" panose="020F0502020204030204"/>
              </a:rPr>
              <a:t> </a:t>
            </a:r>
            <a:r>
              <a:rPr lang="en-US" dirty="0" err="1">
                <a:solidFill>
                  <a:prstClr val="black"/>
                </a:solidFill>
                <a:latin typeface="Calibri" panose="020F0502020204030204"/>
              </a:rPr>
              <a:t>điều</a:t>
            </a:r>
            <a:r>
              <a:rPr lang="en-US" dirty="0">
                <a:solidFill>
                  <a:prstClr val="black"/>
                </a:solidFill>
                <a:latin typeface="Calibri" panose="020F0502020204030204"/>
              </a:rPr>
              <a:t> </a:t>
            </a:r>
            <a:r>
              <a:rPr lang="en-US" dirty="0" err="1">
                <a:solidFill>
                  <a:prstClr val="black"/>
                </a:solidFill>
                <a:latin typeface="Calibri" panose="020F0502020204030204"/>
              </a:rPr>
              <a:t>khiển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449474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3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3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30"/>
                                        </p:tgtEl>
                                      </p:cBhvr>
                                    </p:animEffect>
                                    <p:set>
                                      <p:cBhvr>
                                        <p:cTn id="45" dur="1" fill="hold">
                                          <p:stCondLst>
                                            <p:cond delay="499"/>
                                          </p:stCondLst>
                                        </p:cTn>
                                        <p:tgtEl>
                                          <p:spTgt spid="30"/>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2.29167E-6 -1.48148E-6 L 0.2711 -0.50163 " pathEditMode="relative" rAng="0" ptsTypes="AA">
                                      <p:cBhvr>
                                        <p:cTn id="54" dur="2000" fill="hold"/>
                                        <p:tgtEl>
                                          <p:spTgt spid="12"/>
                                        </p:tgtEl>
                                        <p:attrNameLst>
                                          <p:attrName>ppt_x</p:attrName>
                                          <p:attrName>ppt_y</p:attrName>
                                        </p:attrNameLst>
                                      </p:cBhvr>
                                      <p:rCtr x="13568" y="-24907"/>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2711 -0.50162 L 0.01667 -0.25092 " pathEditMode="relative" rAng="0" ptsTypes="AA">
                                      <p:cBhvr>
                                        <p:cTn id="62" dur="2000" fill="hold"/>
                                        <p:tgtEl>
                                          <p:spTgt spid="12"/>
                                        </p:tgtEl>
                                        <p:attrNameLst>
                                          <p:attrName>ppt_x</p:attrName>
                                          <p:attrName>ppt_y</p:attrName>
                                        </p:attrNameLst>
                                      </p:cBhvr>
                                      <p:rCtr x="-12721" y="12523"/>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42" presetClass="entr" presetSubtype="0" fill="hold" nodeType="withEffect">
                                  <p:stCondLst>
                                    <p:cond delay="225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1000"/>
                                        <p:tgtEl>
                                          <p:spTgt spid="18"/>
                                        </p:tgtEl>
                                      </p:cBhvr>
                                    </p:animEffect>
                                    <p:anim calcmode="lin" valueType="num">
                                      <p:cBhvr>
                                        <p:cTn id="93" dur="1000" fill="hold"/>
                                        <p:tgtEl>
                                          <p:spTgt spid="18"/>
                                        </p:tgtEl>
                                        <p:attrNameLst>
                                          <p:attrName>ppt_x</p:attrName>
                                        </p:attrNameLst>
                                      </p:cBhvr>
                                      <p:tavLst>
                                        <p:tav tm="0">
                                          <p:val>
                                            <p:strVal val="#ppt_x"/>
                                          </p:val>
                                        </p:tav>
                                        <p:tav tm="100000">
                                          <p:val>
                                            <p:strVal val="#ppt_x"/>
                                          </p:val>
                                        </p:tav>
                                      </p:tavLst>
                                    </p:anim>
                                    <p:anim calcmode="lin" valueType="num">
                                      <p:cBhvr>
                                        <p:cTn id="94" dur="1000" fill="hold"/>
                                        <p:tgtEl>
                                          <p:spTgt spid="18"/>
                                        </p:tgtEl>
                                        <p:attrNameLst>
                                          <p:attrName>ppt_y</p:attrName>
                                        </p:attrNameLst>
                                      </p:cBhvr>
                                      <p:tavLst>
                                        <p:tav tm="0">
                                          <p:val>
                                            <p:strVal val="#ppt_y+.1"/>
                                          </p:val>
                                        </p:tav>
                                        <p:tav tm="100000">
                                          <p:val>
                                            <p:strVal val="#ppt_y"/>
                                          </p:val>
                                        </p:tav>
                                      </p:tavLst>
                                    </p:anim>
                                  </p:childTnLst>
                                </p:cTn>
                              </p:par>
                              <p:par>
                                <p:cTn id="95" presetID="12" presetClass="entr" presetSubtype="4" fill="hold" nodeType="withEffect">
                                  <p:stCondLst>
                                    <p:cond delay="2250"/>
                                  </p:stCondLst>
                                  <p:childTnLst>
                                    <p:set>
                                      <p:cBhvr>
                                        <p:cTn id="96" dur="1" fill="hold">
                                          <p:stCondLst>
                                            <p:cond delay="0"/>
                                          </p:stCondLst>
                                        </p:cTn>
                                        <p:tgtEl>
                                          <p:spTgt spid="18"/>
                                        </p:tgtEl>
                                        <p:attrNameLst>
                                          <p:attrName>style.visibility</p:attrName>
                                        </p:attrNameLst>
                                      </p:cBhvr>
                                      <p:to>
                                        <p:strVal val="visible"/>
                                      </p:to>
                                    </p:set>
                                    <p:anim calcmode="lin" valueType="num">
                                      <p:cBhvr additive="base">
                                        <p:cTn id="97" dur="500"/>
                                        <p:tgtEl>
                                          <p:spTgt spid="18"/>
                                        </p:tgtEl>
                                        <p:attrNameLst>
                                          <p:attrName>ppt_y</p:attrName>
                                        </p:attrNameLst>
                                      </p:cBhvr>
                                      <p:tavLst>
                                        <p:tav tm="0">
                                          <p:val>
                                            <p:strVal val="#ppt_y+#ppt_h*1.125000"/>
                                          </p:val>
                                        </p:tav>
                                        <p:tav tm="100000">
                                          <p:val>
                                            <p:strVal val="#ppt_y"/>
                                          </p:val>
                                        </p:tav>
                                      </p:tavLst>
                                    </p:anim>
                                    <p:animEffect transition="in" filter="wipe(up)">
                                      <p:cBhvr>
                                        <p:cTn id="98" dur="500"/>
                                        <p:tgtEl>
                                          <p:spTgt spid="18"/>
                                        </p:tgtEl>
                                      </p:cBhvr>
                                    </p:animEffect>
                                  </p:childTnLst>
                                </p:cTn>
                              </p:par>
                              <p:par>
                                <p:cTn id="99" presetID="64" presetClass="path" presetSubtype="0" repeatCount="indefinite" accel="50000" decel="50000" autoRev="1" fill="hold" nodeType="withEffect">
                                  <p:stCondLst>
                                    <p:cond delay="2250"/>
                                  </p:stCondLst>
                                  <p:childTnLst>
                                    <p:animMotion origin="layout" path="M 4.16667E-7 7.40741E-7 L 4.16667E-7 -0.01945 " pathEditMode="relative" rAng="0" ptsTypes="AA">
                                      <p:cBhvr>
                                        <p:cTn id="100" dur="1000" fill="hold"/>
                                        <p:tgtEl>
                                          <p:spTgt spid="18"/>
                                        </p:tgtEl>
                                        <p:attrNameLst>
                                          <p:attrName>ppt_x</p:attrName>
                                          <p:attrName>ppt_y</p:attrName>
                                        </p:attrNameLst>
                                      </p:cBhvr>
                                      <p:rCtr x="0" y="-972"/>
                                    </p:animMotion>
                                  </p:childTnLst>
                                </p:cTn>
                              </p:par>
                              <p:par>
                                <p:cTn id="101" presetID="1" presetClass="mediacall" presetSubtype="0" fill="hold" nodeType="withEffect">
                                  <p:stCondLst>
                                    <p:cond delay="2250"/>
                                  </p:stCondLst>
                                  <p:childTnLst>
                                    <p:cmd type="call" cmd="playFrom(0.0)">
                                      <p:cBhvr>
                                        <p:cTn id="102"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endCondLst>
                </p:cTn>
                <p:tgtEl>
                  <p:spTgt spid="1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61" name="Picture 60" descr="A close up of a logo&#10;&#10;Description automatically generated">
            <a:extLst>
              <a:ext uri="{FF2B5EF4-FFF2-40B4-BE49-F238E27FC236}">
                <a16:creationId xmlns:a16="http://schemas.microsoft.com/office/drawing/2014/main" id="{F00FF06E-DBE0-484E-BD9B-941BEFC0863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sp>
        <p:nvSpPr>
          <p:cNvPr id="42" name="TextBox 41">
            <a:extLst>
              <a:ext uri="{FF2B5EF4-FFF2-40B4-BE49-F238E27FC236}">
                <a16:creationId xmlns:a16="http://schemas.microsoft.com/office/drawing/2014/main" id="{C8624134-3E86-45B2-8853-06D14D26D64B}"/>
              </a:ext>
            </a:extLst>
          </p:cNvPr>
          <p:cNvSpPr txBox="1"/>
          <p:nvPr/>
        </p:nvSpPr>
        <p:spPr>
          <a:xfrm>
            <a:off x="5812970" y="817966"/>
            <a:ext cx="6277429"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Chương</a:t>
            </a:r>
            <a:r>
              <a:rPr kumimoji="0" lang="en-US" sz="2800" b="0"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trình</a:t>
            </a:r>
            <a:r>
              <a:rPr kumimoji="0" lang="en-US" sz="2800" b="0"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gồm</a:t>
            </a:r>
            <a:r>
              <a:rPr lang="en-US" sz="28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2060"/>
                </a:solidFill>
                <a:latin typeface="Tahoma" panose="020B0604030504040204" pitchFamily="34" charset="0"/>
                <a:ea typeface="Tahoma" panose="020B0604030504040204" pitchFamily="34" charset="0"/>
                <a:cs typeface="Tahoma" panose="020B0604030504040204" pitchFamily="34" charset="0"/>
              </a:rPr>
              <a:t>các</a:t>
            </a:r>
            <a:r>
              <a:rPr lang="en-US" sz="28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2060"/>
                </a:solidFill>
                <a:latin typeface="Tahoma" panose="020B0604030504040204" pitchFamily="34" charset="0"/>
                <a:ea typeface="Tahoma" panose="020B0604030504040204" pitchFamily="34" charset="0"/>
                <a:cs typeface="Tahoma" panose="020B0604030504040204" pitchFamily="34" charset="0"/>
              </a:rPr>
              <a:t>câu</a:t>
            </a:r>
            <a:r>
              <a:rPr lang="en-US" sz="28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2060"/>
                </a:solidFill>
                <a:latin typeface="Tahoma" panose="020B0604030504040204" pitchFamily="34" charset="0"/>
                <a:ea typeface="Tahoma" panose="020B0604030504040204" pitchFamily="34" charset="0"/>
                <a:cs typeface="Tahoma" panose="020B0604030504040204" pitchFamily="34" charset="0"/>
              </a:rPr>
              <a:t>lệnh</a:t>
            </a:r>
            <a:r>
              <a:rPr lang="en-US" sz="28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2060"/>
                </a:solidFill>
                <a:latin typeface="Tahoma" panose="020B0604030504040204" pitchFamily="34" charset="0"/>
                <a:ea typeface="Tahoma" panose="020B0604030504040204" pitchFamily="34" charset="0"/>
                <a:cs typeface="Tahoma" panose="020B0604030504040204" pitchFamily="34" charset="0"/>
              </a:rPr>
              <a:t>được</a:t>
            </a:r>
            <a:r>
              <a:rPr lang="en-US" sz="28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2060"/>
                </a:solidFill>
                <a:latin typeface="Tahoma" panose="020B0604030504040204" pitchFamily="34" charset="0"/>
                <a:ea typeface="Tahoma" panose="020B0604030504040204" pitchFamily="34" charset="0"/>
                <a:cs typeface="Tahoma" panose="020B0604030504040204" pitchFamily="34" charset="0"/>
              </a:rPr>
              <a:t>sắp</a:t>
            </a:r>
            <a:r>
              <a:rPr lang="en-US" sz="28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2060"/>
                </a:solidFill>
                <a:latin typeface="Tahoma" panose="020B0604030504040204" pitchFamily="34" charset="0"/>
                <a:ea typeface="Tahoma" panose="020B0604030504040204" pitchFamily="34" charset="0"/>
                <a:cs typeface="Tahoma" panose="020B0604030504040204" pitchFamily="34" charset="0"/>
              </a:rPr>
              <a:t>xếp</a:t>
            </a:r>
            <a:r>
              <a:rPr lang="en-US" sz="2800" dirty="0">
                <a:solidFill>
                  <a:srgbClr val="002060"/>
                </a:solidFill>
                <a:latin typeface="Tahoma" panose="020B0604030504040204" pitchFamily="34" charset="0"/>
                <a:ea typeface="Tahoma" panose="020B0604030504040204" pitchFamily="34" charset="0"/>
                <a:cs typeface="Tahoma" panose="020B0604030504040204" pitchFamily="34" charset="0"/>
              </a:rPr>
              <a:t>?</a:t>
            </a:r>
            <a:endParaRPr kumimoji="0" lang="en-US" sz="28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FFEBB429-0DF6-432D-9419-9B40A21B09C7}"/>
              </a:ext>
            </a:extLst>
          </p:cNvPr>
          <p:cNvPicPr>
            <a:picLocks noChangeAspect="1"/>
          </p:cNvPicPr>
          <p:nvPr/>
        </p:nvPicPr>
        <p:blipFill>
          <a:blip r:embed="rId12"/>
          <a:stretch>
            <a:fillRect/>
          </a:stretch>
        </p:blipFill>
        <p:spPr>
          <a:xfrm>
            <a:off x="1676488" y="2805975"/>
            <a:ext cx="1969191" cy="2440238"/>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13"/>
          <a:stretch>
            <a:fillRect/>
          </a:stretch>
        </p:blipFill>
        <p:spPr>
          <a:xfrm>
            <a:off x="1676488" y="3344314"/>
            <a:ext cx="1962108" cy="1901899"/>
          </a:xfrm>
          <a:prstGeom prst="rect">
            <a:avLst/>
          </a:prstGeom>
        </p:spPr>
      </p:pic>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14"/>
          <a:stretch>
            <a:fillRect/>
          </a:stretch>
        </p:blipFill>
        <p:spPr>
          <a:xfrm>
            <a:off x="4767341" y="5902410"/>
            <a:ext cx="1396105" cy="542591"/>
          </a:xfrm>
          <a:prstGeom prst="rect">
            <a:avLst/>
          </a:prstGeom>
        </p:spPr>
      </p:pic>
      <p:pic>
        <p:nvPicPr>
          <p:cNvPr id="10" name="1">
            <a:extLst>
              <a:ext uri="{FF2B5EF4-FFF2-40B4-BE49-F238E27FC236}">
                <a16:creationId xmlns:a16="http://schemas.microsoft.com/office/drawing/2014/main" id="{46439FB1-7642-41C3-B701-F4EC7D1D0A1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56859" y="5902410"/>
            <a:ext cx="1390009" cy="542591"/>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16"/>
          <a:stretch>
            <a:fillRect/>
          </a:stretch>
        </p:blipFill>
        <p:spPr>
          <a:xfrm>
            <a:off x="1758321" y="5902410"/>
            <a:ext cx="1396105" cy="542591"/>
          </a:xfrm>
          <a:prstGeom prst="rect">
            <a:avLst/>
          </a:prstGeom>
        </p:spPr>
      </p:pic>
      <p:pic>
        <p:nvPicPr>
          <p:cNvPr id="14" name="Picture 13">
            <a:extLst>
              <a:ext uri="{FF2B5EF4-FFF2-40B4-BE49-F238E27FC236}">
                <a16:creationId xmlns:a16="http://schemas.microsoft.com/office/drawing/2014/main" id="{3638472D-1DB4-4C08-846B-A7E60A2DC2D2}"/>
              </a:ext>
            </a:extLst>
          </p:cNvPr>
          <p:cNvPicPr>
            <a:picLocks noChangeAspect="1"/>
          </p:cNvPicPr>
          <p:nvPr/>
        </p:nvPicPr>
        <p:blipFill>
          <a:blip r:embed="rId17"/>
          <a:stretch>
            <a:fillRect/>
          </a:stretch>
        </p:blipFill>
        <p:spPr>
          <a:xfrm>
            <a:off x="3645679" y="5228951"/>
            <a:ext cx="914479" cy="914479"/>
          </a:xfrm>
          <a:prstGeom prst="rect">
            <a:avLst/>
          </a:prstGeom>
        </p:spPr>
      </p:pic>
      <p:pic>
        <p:nvPicPr>
          <p:cNvPr id="19" name="Magic sound effect">
            <a:hlinkClick r:id="" action="ppaction://media"/>
            <a:extLst>
              <a:ext uri="{FF2B5EF4-FFF2-40B4-BE49-F238E27FC236}">
                <a16:creationId xmlns:a16="http://schemas.microsoft.com/office/drawing/2014/main" id="{E56DA454-0B95-400A-A86B-160928009588}"/>
              </a:ext>
            </a:extLst>
          </p:cNvPr>
          <p:cNvPicPr>
            <a:picLocks noChangeAspect="1"/>
          </p:cNvPicPr>
          <p:nvPr>
            <a:audioFile r:link="rId1"/>
            <p:extLst>
              <p:ext uri="{DAA4B4D4-6D71-4841-9C94-3DE7FCFB9230}">
                <p14:media xmlns:p14="http://schemas.microsoft.com/office/powerpoint/2010/main" r:embed="rId2">
                  <p14:trim st="2016"/>
                </p14:media>
              </p:ext>
            </p:extLst>
          </p:nvPr>
        </p:nvPicPr>
        <p:blipFill>
          <a:blip r:embed="rId18"/>
          <a:stretch>
            <a:fillRect/>
          </a:stretch>
        </p:blipFill>
        <p:spPr>
          <a:xfrm>
            <a:off x="12352642" y="3522859"/>
            <a:ext cx="487363" cy="487363"/>
          </a:xfrm>
          <a:prstGeom prst="rect">
            <a:avLst/>
          </a:prstGeom>
        </p:spPr>
      </p:pic>
      <p:pic>
        <p:nvPicPr>
          <p:cNvPr id="25" name="Picture 24" descr="A close up of a logo&#10;&#10;Description automatically generated">
            <a:extLst>
              <a:ext uri="{FF2B5EF4-FFF2-40B4-BE49-F238E27FC236}">
                <a16:creationId xmlns:a16="http://schemas.microsoft.com/office/drawing/2014/main" id="{B1334589-9074-49BA-B231-2FD5E0824E6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627061" y="-3208031"/>
            <a:ext cx="4937878" cy="2771258"/>
          </a:xfrm>
          <a:prstGeom prst="rect">
            <a:avLst/>
          </a:prstGeom>
        </p:spPr>
      </p:pic>
      <p:pic>
        <p:nvPicPr>
          <p:cNvPr id="31" name="Picture 30">
            <a:extLst>
              <a:ext uri="{FF2B5EF4-FFF2-40B4-BE49-F238E27FC236}">
                <a16:creationId xmlns:a16="http://schemas.microsoft.com/office/drawing/2014/main" id="{DC510AF4-FDAB-4D21-8224-9C0B089ED103}"/>
              </a:ext>
            </a:extLst>
          </p:cNvPr>
          <p:cNvPicPr>
            <a:picLocks noChangeAspect="1"/>
          </p:cNvPicPr>
          <p:nvPr/>
        </p:nvPicPr>
        <p:blipFill>
          <a:blip r:embed="rId20" cstate="print">
            <a:biLevel thresh="25000"/>
            <a:extLst>
              <a:ext uri="{28A0092B-C50C-407E-A947-70E740481C1C}">
                <a14:useLocalDpi xmlns:a14="http://schemas.microsoft.com/office/drawing/2010/main" val="0"/>
              </a:ext>
            </a:extLst>
          </a:blip>
          <a:stretch>
            <a:fillRect/>
          </a:stretch>
        </p:blipFill>
        <p:spPr>
          <a:xfrm>
            <a:off x="1464978" y="2360655"/>
            <a:ext cx="2359728" cy="2183629"/>
          </a:xfrm>
          <a:prstGeom prst="rect">
            <a:avLst/>
          </a:prstGeom>
        </p:spPr>
      </p:pic>
      <p:grpSp>
        <p:nvGrpSpPr>
          <p:cNvPr id="18" name="Group 17">
            <a:extLst>
              <a:ext uri="{FF2B5EF4-FFF2-40B4-BE49-F238E27FC236}">
                <a16:creationId xmlns:a16="http://schemas.microsoft.com/office/drawing/2014/main" id="{8B8EDFF5-DC0F-49F4-9C3D-795EAC2AF4B2}"/>
              </a:ext>
            </a:extLst>
          </p:cNvPr>
          <p:cNvGrpSpPr/>
          <p:nvPr/>
        </p:nvGrpSpPr>
        <p:grpSpPr>
          <a:xfrm>
            <a:off x="1871426" y="2614056"/>
            <a:ext cx="1585590" cy="1585588"/>
            <a:chOff x="1740753" y="2562737"/>
            <a:chExt cx="1833577" cy="1833577"/>
          </a:xfrm>
        </p:grpSpPr>
        <p:pic>
          <p:nvPicPr>
            <p:cNvPr id="8" name="Picture 7" descr="A picture containing invertebrate, animal&#10;&#10;Description automatically generated">
              <a:extLst>
                <a:ext uri="{FF2B5EF4-FFF2-40B4-BE49-F238E27FC236}">
                  <a16:creationId xmlns:a16="http://schemas.microsoft.com/office/drawing/2014/main" id="{BD256619-9050-494C-92FF-07090FE9226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40753" y="2562737"/>
              <a:ext cx="1833577" cy="1833577"/>
            </a:xfrm>
            <a:prstGeom prst="rect">
              <a:avLst/>
            </a:prstGeom>
          </p:spPr>
        </p:pic>
        <p:sp>
          <p:nvSpPr>
            <p:cNvPr id="17" name="Rectangle 16">
              <a:extLst>
                <a:ext uri="{FF2B5EF4-FFF2-40B4-BE49-F238E27FC236}">
                  <a16:creationId xmlns:a16="http://schemas.microsoft.com/office/drawing/2014/main" id="{07BE3BC8-6F94-4508-B5F3-94435B1CCB90}"/>
                </a:ext>
              </a:extLst>
            </p:cNvPr>
            <p:cNvSpPr/>
            <p:nvPr/>
          </p:nvSpPr>
          <p:spPr>
            <a:xfrm>
              <a:off x="1860959" y="3283774"/>
              <a:ext cx="1593167" cy="391504"/>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Ngôn</a:t>
              </a:r>
              <a:r>
                <a:rPr kumimoji="0" lang="en-US" sz="16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6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ngữ</a:t>
              </a:r>
              <a:endParaRPr kumimoji="0" lang="en-US" sz="16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40" name="Picture 39">
            <a:extLst>
              <a:ext uri="{FF2B5EF4-FFF2-40B4-BE49-F238E27FC236}">
                <a16:creationId xmlns:a16="http://schemas.microsoft.com/office/drawing/2014/main" id="{7351ADC6-20B3-4CCF-9DF8-8EA4AC622084}"/>
              </a:ext>
            </a:extLst>
          </p:cNvPr>
          <p:cNvPicPr>
            <a:picLocks noChangeAspect="1"/>
          </p:cNvPicPr>
          <p:nvPr/>
        </p:nvPicPr>
        <p:blipFill>
          <a:blip r:embed="rId22"/>
          <a:stretch>
            <a:fillRect/>
          </a:stretch>
        </p:blipFill>
        <p:spPr>
          <a:xfrm>
            <a:off x="6310017" y="1956185"/>
            <a:ext cx="536494" cy="499915"/>
          </a:xfrm>
          <a:prstGeom prst="rect">
            <a:avLst/>
          </a:prstGeom>
        </p:spPr>
      </p:pic>
      <p:pic>
        <p:nvPicPr>
          <p:cNvPr id="41" name="Picture 40">
            <a:extLst>
              <a:ext uri="{FF2B5EF4-FFF2-40B4-BE49-F238E27FC236}">
                <a16:creationId xmlns:a16="http://schemas.microsoft.com/office/drawing/2014/main" id="{F1052473-D994-457E-AB27-BD41BE79A8A3}"/>
              </a:ext>
            </a:extLst>
          </p:cNvPr>
          <p:cNvPicPr>
            <a:picLocks noChangeAspect="1"/>
          </p:cNvPicPr>
          <p:nvPr/>
        </p:nvPicPr>
        <p:blipFill>
          <a:blip r:embed="rId23"/>
          <a:stretch>
            <a:fillRect/>
          </a:stretch>
        </p:blipFill>
        <p:spPr>
          <a:xfrm>
            <a:off x="6310017" y="2637903"/>
            <a:ext cx="536494" cy="499915"/>
          </a:xfrm>
          <a:prstGeom prst="rect">
            <a:avLst/>
          </a:prstGeom>
        </p:spPr>
      </p:pic>
      <p:pic>
        <p:nvPicPr>
          <p:cNvPr id="43" name="Picture 42">
            <a:extLst>
              <a:ext uri="{FF2B5EF4-FFF2-40B4-BE49-F238E27FC236}">
                <a16:creationId xmlns:a16="http://schemas.microsoft.com/office/drawing/2014/main" id="{05A3363A-AC58-4D37-8194-5A9B4BB15277}"/>
              </a:ext>
            </a:extLst>
          </p:cNvPr>
          <p:cNvPicPr>
            <a:picLocks noChangeAspect="1"/>
          </p:cNvPicPr>
          <p:nvPr/>
        </p:nvPicPr>
        <p:blipFill>
          <a:blip r:embed="rId24"/>
          <a:stretch>
            <a:fillRect/>
          </a:stretch>
        </p:blipFill>
        <p:spPr>
          <a:xfrm>
            <a:off x="6362475" y="3436792"/>
            <a:ext cx="536494" cy="499915"/>
          </a:xfrm>
          <a:prstGeom prst="rect">
            <a:avLst/>
          </a:prstGeom>
        </p:spPr>
      </p:pic>
      <p:pic>
        <p:nvPicPr>
          <p:cNvPr id="47" name="Picture 46">
            <a:extLst>
              <a:ext uri="{FF2B5EF4-FFF2-40B4-BE49-F238E27FC236}">
                <a16:creationId xmlns:a16="http://schemas.microsoft.com/office/drawing/2014/main" id="{F237EE6E-08B3-4C0C-A022-57AC16576CCC}"/>
              </a:ext>
            </a:extLst>
          </p:cNvPr>
          <p:cNvPicPr>
            <a:picLocks noChangeAspect="1"/>
          </p:cNvPicPr>
          <p:nvPr/>
        </p:nvPicPr>
        <p:blipFill>
          <a:blip r:embed="rId25"/>
          <a:stretch>
            <a:fillRect/>
          </a:stretch>
        </p:blipFill>
        <p:spPr>
          <a:xfrm>
            <a:off x="6068196" y="3344314"/>
            <a:ext cx="908383" cy="908383"/>
          </a:xfrm>
          <a:prstGeom prst="rect">
            <a:avLst/>
          </a:prstGeom>
        </p:spPr>
      </p:pic>
      <p:pic>
        <p:nvPicPr>
          <p:cNvPr id="12" name="3">
            <a:extLst>
              <a:ext uri="{FF2B5EF4-FFF2-40B4-BE49-F238E27FC236}">
                <a16:creationId xmlns:a16="http://schemas.microsoft.com/office/drawing/2014/main" id="{6707A293-903E-4B64-8304-9CF89CB5C037}"/>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265879" y="5902409"/>
            <a:ext cx="1390009" cy="542591"/>
          </a:xfrm>
          <a:prstGeom prst="rect">
            <a:avLst/>
          </a:prstGeom>
        </p:spPr>
      </p:pic>
      <p:pic>
        <p:nvPicPr>
          <p:cNvPr id="15" name="Picture 14">
            <a:extLst>
              <a:ext uri="{FF2B5EF4-FFF2-40B4-BE49-F238E27FC236}">
                <a16:creationId xmlns:a16="http://schemas.microsoft.com/office/drawing/2014/main" id="{FEB7FC6F-C70F-4469-B6D6-83FF1C41AB5C}"/>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2511020" y="4294405"/>
            <a:ext cx="236951" cy="400562"/>
          </a:xfrm>
          <a:prstGeom prst="rect">
            <a:avLst/>
          </a:prstGeom>
        </p:spPr>
      </p:pic>
      <p:sp>
        <p:nvSpPr>
          <p:cNvPr id="34" name="TextBox 47">
            <a:extLst>
              <a:ext uri="{FF2B5EF4-FFF2-40B4-BE49-F238E27FC236}">
                <a16:creationId xmlns:a16="http://schemas.microsoft.com/office/drawing/2014/main" id="{5548E7CF-D360-4144-AF33-65AED6B91676}"/>
              </a:ext>
            </a:extLst>
          </p:cNvPr>
          <p:cNvSpPr txBox="1"/>
          <p:nvPr/>
        </p:nvSpPr>
        <p:spPr>
          <a:xfrm>
            <a:off x="6846511" y="1978569"/>
            <a:ext cx="303820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err="1">
                <a:solidFill>
                  <a:prstClr val="black"/>
                </a:solidFill>
                <a:latin typeface="Calibri" panose="020F0502020204030204"/>
              </a:rPr>
              <a:t>Không</a:t>
            </a:r>
            <a:r>
              <a:rPr lang="en-US" sz="2000" dirty="0">
                <a:solidFill>
                  <a:prstClr val="black"/>
                </a:solidFill>
                <a:latin typeface="Calibri" panose="020F0502020204030204"/>
              </a:rPr>
              <a:t> </a:t>
            </a:r>
            <a:r>
              <a:rPr lang="en-US" sz="2000" dirty="0" err="1">
                <a:solidFill>
                  <a:prstClr val="black"/>
                </a:solidFill>
                <a:latin typeface="Calibri" panose="020F0502020204030204"/>
              </a:rPr>
              <a:t>theo</a:t>
            </a:r>
            <a:r>
              <a:rPr lang="en-US" sz="2000" dirty="0">
                <a:solidFill>
                  <a:prstClr val="black"/>
                </a:solidFill>
                <a:latin typeface="Calibri" panose="020F0502020204030204"/>
              </a:rPr>
              <a:t> </a:t>
            </a:r>
            <a:r>
              <a:rPr lang="en-US" sz="2000" dirty="0" err="1">
                <a:solidFill>
                  <a:prstClr val="black"/>
                </a:solidFill>
                <a:latin typeface="Calibri" panose="020F0502020204030204"/>
              </a:rPr>
              <a:t>thứ</a:t>
            </a:r>
            <a:r>
              <a:rPr lang="en-US" sz="2000" dirty="0">
                <a:solidFill>
                  <a:prstClr val="black"/>
                </a:solidFill>
                <a:latin typeface="Calibri" panose="020F0502020204030204"/>
              </a:rPr>
              <a:t> </a:t>
            </a:r>
            <a:r>
              <a:rPr lang="en-US" sz="2000" dirty="0" err="1">
                <a:solidFill>
                  <a:prstClr val="black"/>
                </a:solidFill>
                <a:latin typeface="Calibri" panose="020F0502020204030204"/>
              </a:rPr>
              <a:t>tự</a:t>
            </a:r>
            <a:r>
              <a:rPr lang="en-US" sz="2000" dirty="0">
                <a:solidFill>
                  <a:prstClr val="black"/>
                </a:solidFill>
                <a:latin typeface="Calibri" panose="020F0502020204030204"/>
              </a:rPr>
              <a:t> </a:t>
            </a:r>
            <a:r>
              <a:rPr lang="en-US" sz="2000" dirty="0" err="1">
                <a:solidFill>
                  <a:prstClr val="black"/>
                </a:solidFill>
                <a:latin typeface="Calibri" panose="020F0502020204030204"/>
              </a:rPr>
              <a:t>xác</a:t>
            </a:r>
            <a:r>
              <a:rPr lang="en-US" sz="2000" dirty="0">
                <a:solidFill>
                  <a:prstClr val="black"/>
                </a:solidFill>
                <a:latin typeface="Calibri" panose="020F0502020204030204"/>
              </a:rPr>
              <a:t> </a:t>
            </a:r>
            <a:r>
              <a:rPr lang="en-US" sz="2000" dirty="0" err="1">
                <a:solidFill>
                  <a:prstClr val="black"/>
                </a:solidFill>
                <a:latin typeface="Calibri" panose="020F0502020204030204"/>
              </a:rPr>
              <a:t>định</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TextBox 48">
            <a:extLst>
              <a:ext uri="{FF2B5EF4-FFF2-40B4-BE49-F238E27FC236}">
                <a16:creationId xmlns:a16="http://schemas.microsoft.com/office/drawing/2014/main" id="{D7A6994F-0630-4713-8748-399C79D2DD9F}"/>
              </a:ext>
            </a:extLst>
          </p:cNvPr>
          <p:cNvSpPr txBox="1"/>
          <p:nvPr/>
        </p:nvSpPr>
        <p:spPr>
          <a:xfrm>
            <a:off x="6846511" y="2741815"/>
            <a:ext cx="165801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err="1">
                <a:solidFill>
                  <a:prstClr val="black"/>
                </a:solidFill>
                <a:latin typeface="Calibri" panose="020F0502020204030204"/>
              </a:rPr>
              <a:t>Từ</a:t>
            </a:r>
            <a:r>
              <a:rPr lang="en-US" noProof="0" dirty="0">
                <a:solidFill>
                  <a:prstClr val="black"/>
                </a:solidFill>
                <a:latin typeface="Calibri" panose="020F0502020204030204"/>
              </a:rPr>
              <a:t> </a:t>
            </a:r>
            <a:r>
              <a:rPr lang="en-US" noProof="0" dirty="0" err="1">
                <a:solidFill>
                  <a:prstClr val="black"/>
                </a:solidFill>
                <a:latin typeface="Calibri" panose="020F0502020204030204"/>
              </a:rPr>
              <a:t>trái</a:t>
            </a:r>
            <a:r>
              <a:rPr lang="en-US" noProof="0" dirty="0">
                <a:solidFill>
                  <a:prstClr val="black"/>
                </a:solidFill>
                <a:latin typeface="Calibri" panose="020F0502020204030204"/>
              </a:rPr>
              <a:t> qua </a:t>
            </a:r>
            <a:r>
              <a:rPr lang="en-US" noProof="0" dirty="0" err="1">
                <a:solidFill>
                  <a:prstClr val="black"/>
                </a:solidFill>
                <a:latin typeface="Calibri" panose="020F0502020204030204"/>
              </a:rPr>
              <a:t>phải</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TextBox 49">
            <a:extLst>
              <a:ext uri="{FF2B5EF4-FFF2-40B4-BE49-F238E27FC236}">
                <a16:creationId xmlns:a16="http://schemas.microsoft.com/office/drawing/2014/main" id="{301BFAFA-D38F-44D0-AA98-393BAFBBEA3F}"/>
              </a:ext>
            </a:extLst>
          </p:cNvPr>
          <p:cNvSpPr txBox="1"/>
          <p:nvPr/>
        </p:nvSpPr>
        <p:spPr>
          <a:xfrm>
            <a:off x="6976579" y="3546934"/>
            <a:ext cx="21489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a:rPr>
              <a:t>Theo </a:t>
            </a:r>
            <a:r>
              <a:rPr lang="en-US" dirty="0" err="1">
                <a:solidFill>
                  <a:prstClr val="black"/>
                </a:solidFill>
                <a:latin typeface="Calibri" panose="020F0502020204030204"/>
              </a:rPr>
              <a:t>thứ</a:t>
            </a:r>
            <a:r>
              <a:rPr lang="en-US" dirty="0">
                <a:solidFill>
                  <a:prstClr val="black"/>
                </a:solidFill>
                <a:latin typeface="Calibri" panose="020F0502020204030204"/>
              </a:rPr>
              <a:t> </a:t>
            </a:r>
            <a:r>
              <a:rPr lang="en-US" dirty="0" err="1">
                <a:solidFill>
                  <a:prstClr val="black"/>
                </a:solidFill>
                <a:latin typeface="Calibri" panose="020F0502020204030204"/>
              </a:rPr>
              <a:t>tự</a:t>
            </a:r>
            <a:r>
              <a:rPr lang="en-US" dirty="0">
                <a:solidFill>
                  <a:prstClr val="black"/>
                </a:solidFill>
                <a:latin typeface="Calibri" panose="020F0502020204030204"/>
              </a:rPr>
              <a:t> </a:t>
            </a:r>
            <a:r>
              <a:rPr lang="en-US" dirty="0" err="1">
                <a:solidFill>
                  <a:prstClr val="black"/>
                </a:solidFill>
                <a:latin typeface="Calibri" panose="020F0502020204030204"/>
              </a:rPr>
              <a:t>xác</a:t>
            </a:r>
            <a:r>
              <a:rPr lang="en-US" dirty="0">
                <a:solidFill>
                  <a:prstClr val="black"/>
                </a:solidFill>
                <a:latin typeface="Calibri" panose="020F0502020204030204"/>
              </a:rPr>
              <a:t> </a:t>
            </a:r>
            <a:r>
              <a:rPr lang="en-US" dirty="0" err="1">
                <a:solidFill>
                  <a:prstClr val="black"/>
                </a:solidFill>
                <a:latin typeface="Calibri" panose="020F0502020204030204"/>
              </a:rPr>
              <a:t>định</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088392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7" fill="hold">
                            <p:stCondLst>
                              <p:cond delay="500"/>
                            </p:stCondLst>
                            <p:childTnLst>
                              <p:par>
                                <p:cTn id="8" presetID="35" presetClass="emph" presetSubtype="0" fill="hold" nodeType="afterEffect">
                                  <p:stCondLst>
                                    <p:cond delay="0"/>
                                  </p:stCondLst>
                                  <p:childTnLst>
                                    <p:anim calcmode="discrete" valueType="str">
                                      <p:cBhvr>
                                        <p:cTn id="9"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childTnLst>
                          </p:cTn>
                        </p:par>
                        <p:par>
                          <p:cTn id="10" fill="hold">
                            <p:stCondLst>
                              <p:cond delay="1000"/>
                            </p:stCondLst>
                            <p:childTnLst>
                              <p:par>
                                <p:cTn id="11" presetID="35" presetClass="emph" presetSubtype="0" fill="hold" nodeType="afterEffect">
                                  <p:stCondLst>
                                    <p:cond delay="0"/>
                                  </p:stCondLst>
                                  <p:childTnLst>
                                    <p:anim calcmode="discrete" valueType="str">
                                      <p:cBhvr>
                                        <p:cTn id="12"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35" presetClass="emph" presetSubtype="0" fill="hold" nodeType="afterEffect">
                                  <p:stCondLst>
                                    <p:cond delay="0"/>
                                  </p:stCondLst>
                                  <p:childTnLst>
                                    <p:anim calcmode="discrete" valueType="str">
                                      <p:cBhvr>
                                        <p:cTn id="15"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000"/>
                            </p:stCondLst>
                            <p:childTnLst>
                              <p:par>
                                <p:cTn id="17" presetID="35" presetClass="emph" presetSubtype="0" fill="hold" nodeType="afterEffect">
                                  <p:stCondLst>
                                    <p:cond delay="0"/>
                                  </p:stCondLst>
                                  <p:childTnLst>
                                    <p:anim calcmode="discrete" valueType="str">
                                      <p:cBhvr>
                                        <p:cTn id="18" dur="500" fill="hold"/>
                                        <p:tgtEl>
                                          <p:spTgt spid="10"/>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2500"/>
                            </p:stCondLst>
                            <p:childTnLst>
                              <p:par>
                                <p:cTn id="20" presetID="35" presetClass="emph" presetSubtype="0" fill="hold" nodeType="afterEffect">
                                  <p:stCondLst>
                                    <p:cond delay="0"/>
                                  </p:stCondLst>
                                  <p:childTnLst>
                                    <p:anim calcmode="discrete" valueType="str">
                                      <p:cBhvr>
                                        <p:cTn id="21" dur="500" fill="hold"/>
                                        <p:tgtEl>
                                          <p:spTgt spid="9"/>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3000"/>
                            </p:stCondLst>
                            <p:childTnLst>
                              <p:par>
                                <p:cTn id="23" presetID="35" presetClass="emph" presetSubtype="0" fill="hold" nodeType="afterEffect">
                                  <p:stCondLst>
                                    <p:cond delay="0"/>
                                  </p:stCondLst>
                                  <p:childTnLst>
                                    <p:anim calcmode="discrete" valueType="str">
                                      <p:cBhvr>
                                        <p:cTn id="24" dur="500" fill="hold"/>
                                        <p:tgtEl>
                                          <p:spTgt spid="12"/>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3500"/>
                            </p:stCondLst>
                            <p:childTnLst>
                              <p:par>
                                <p:cTn id="26" presetID="35" presetClass="emph" presetSubtype="0" fill="hold" nodeType="afterEffect">
                                  <p:stCondLst>
                                    <p:cond delay="0"/>
                                  </p:stCondLst>
                                  <p:childTnLst>
                                    <p:anim calcmode="discrete" valueType="str">
                                      <p:cBhvr>
                                        <p:cTn id="27" dur="500" fill="hold"/>
                                        <p:tgtEl>
                                          <p:spTgt spid="11"/>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32" presetClass="emph" presetSubtype="0" fill="hold" nodeType="afterEffect">
                                  <p:stCondLst>
                                    <p:cond delay="0"/>
                                  </p:stCondLst>
                                  <p:childTnLst>
                                    <p:animRot by="120000">
                                      <p:cBhvr>
                                        <p:cTn id="30" dur="100" fill="hold">
                                          <p:stCondLst>
                                            <p:cond delay="0"/>
                                          </p:stCondLst>
                                        </p:cTn>
                                        <p:tgtEl>
                                          <p:spTgt spid="12"/>
                                        </p:tgtEl>
                                        <p:attrNameLst>
                                          <p:attrName>r</p:attrName>
                                        </p:attrNameLst>
                                      </p:cBhvr>
                                    </p:animRot>
                                    <p:animRot by="-240000">
                                      <p:cBhvr>
                                        <p:cTn id="31" dur="200" fill="hold">
                                          <p:stCondLst>
                                            <p:cond delay="200"/>
                                          </p:stCondLst>
                                        </p:cTn>
                                        <p:tgtEl>
                                          <p:spTgt spid="12"/>
                                        </p:tgtEl>
                                        <p:attrNameLst>
                                          <p:attrName>r</p:attrName>
                                        </p:attrNameLst>
                                      </p:cBhvr>
                                    </p:animRot>
                                    <p:animRot by="240000">
                                      <p:cBhvr>
                                        <p:cTn id="32" dur="200" fill="hold">
                                          <p:stCondLst>
                                            <p:cond delay="400"/>
                                          </p:stCondLst>
                                        </p:cTn>
                                        <p:tgtEl>
                                          <p:spTgt spid="12"/>
                                        </p:tgtEl>
                                        <p:attrNameLst>
                                          <p:attrName>r</p:attrName>
                                        </p:attrNameLst>
                                      </p:cBhvr>
                                    </p:animRot>
                                    <p:animRot by="-240000">
                                      <p:cBhvr>
                                        <p:cTn id="33" dur="200" fill="hold">
                                          <p:stCondLst>
                                            <p:cond delay="600"/>
                                          </p:stCondLst>
                                        </p:cTn>
                                        <p:tgtEl>
                                          <p:spTgt spid="12"/>
                                        </p:tgtEl>
                                        <p:attrNameLst>
                                          <p:attrName>r</p:attrName>
                                        </p:attrNameLst>
                                      </p:cBhvr>
                                    </p:animRot>
                                    <p:animRot by="120000">
                                      <p:cBhvr>
                                        <p:cTn id="34" dur="200" fill="hold">
                                          <p:stCondLst>
                                            <p:cond delay="800"/>
                                          </p:stCondLst>
                                        </p:cTn>
                                        <p:tgtEl>
                                          <p:spTgt spid="12"/>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5" name="Check mark.wav"/>
                                        </p:tgtEl>
                                      </p:cMediaNode>
                                    </p:audio>
                                  </p:sub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par>
                                <p:cTn id="41" presetID="1" presetClass="exit" presetSubtype="0" fill="hold" nodeType="withEffect">
                                  <p:stCondLst>
                                    <p:cond delay="1000"/>
                                  </p:stCondLst>
                                  <p:childTnLst>
                                    <p:set>
                                      <p:cBhvr>
                                        <p:cTn id="42" dur="1" fill="hold">
                                          <p:stCondLst>
                                            <p:cond delay="0"/>
                                          </p:stCondLst>
                                        </p:cTn>
                                        <p:tgtEl>
                                          <p:spTgt spid="14"/>
                                        </p:tgtEl>
                                        <p:attrNameLst>
                                          <p:attrName>style.visibility</p:attrName>
                                        </p:attrNameLst>
                                      </p:cBhvr>
                                      <p:to>
                                        <p:strVal val="hidden"/>
                                      </p:to>
                                    </p:set>
                                  </p:childTnLst>
                                </p:cTn>
                              </p:par>
                              <p:par>
                                <p:cTn id="43" presetID="10" presetClass="exit" presetSubtype="0" fill="hold" nodeType="withEffect">
                                  <p:stCondLst>
                                    <p:cond delay="100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par>
                                <p:cTn id="46" presetID="10" presetClass="exit" presetSubtype="0" fill="hold" nodeType="withEffect">
                                  <p:stCondLst>
                                    <p:cond delay="1000"/>
                                  </p:stCondLst>
                                  <p:childTnLst>
                                    <p:animEffect transition="out" filter="fad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par>
                                <p:cTn id="49" presetID="10" presetClass="exit" presetSubtype="0" fill="hold" nodeType="withEffect">
                                  <p:stCondLst>
                                    <p:cond delay="100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par>
                          <p:cTn id="52" fill="hold">
                            <p:stCondLst>
                              <p:cond delay="5500"/>
                            </p:stCondLst>
                            <p:childTnLst>
                              <p:par>
                                <p:cTn id="53" presetID="64" presetClass="path" presetSubtype="0" accel="50000" decel="50000" fill="hold" nodeType="afterEffect">
                                  <p:stCondLst>
                                    <p:cond delay="0"/>
                                  </p:stCondLst>
                                  <p:childTnLst>
                                    <p:animMotion origin="layout" path="M 2.08333E-7 -1.48148E-6 L 0.1474 -0.50208 " pathEditMode="relative" rAng="0" ptsTypes="AA">
                                      <p:cBhvr>
                                        <p:cTn id="54" dur="2000" fill="hold"/>
                                        <p:tgtEl>
                                          <p:spTgt spid="12"/>
                                        </p:tgtEl>
                                        <p:attrNameLst>
                                          <p:attrName>ppt_x</p:attrName>
                                          <p:attrName>ppt_y</p:attrName>
                                        </p:attrNameLst>
                                      </p:cBhvr>
                                      <p:rCtr x="7370" y="-25116"/>
                                    </p:animMotion>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par>
                          <p:cTn id="55" fill="hold">
                            <p:stCondLst>
                              <p:cond delay="7500"/>
                            </p:stCondLst>
                            <p:childTnLst>
                              <p:par>
                                <p:cTn id="56" presetID="6" presetClass="emph" presetSubtype="0" fill="hold" nodeType="afterEffect">
                                  <p:stCondLst>
                                    <p:cond delay="0"/>
                                  </p:stCondLst>
                                  <p:childTnLst>
                                    <p:animScale>
                                      <p:cBhvr>
                                        <p:cTn id="57" dur="1000" fill="hold"/>
                                        <p:tgtEl>
                                          <p:spTgt spid="12"/>
                                        </p:tgtEl>
                                      </p:cBhvr>
                                      <p:by x="300000" y="300000"/>
                                    </p:animScale>
                                  </p:childTnLst>
                                </p:cTn>
                              </p:par>
                              <p:par>
                                <p:cTn id="58" presetID="8" presetClass="emph" presetSubtype="0" fill="hold" nodeType="withEffect">
                                  <p:stCondLst>
                                    <p:cond delay="0"/>
                                  </p:stCondLst>
                                  <p:childTnLst>
                                    <p:animRot by="21600000">
                                      <p:cBhvr>
                                        <p:cTn id="59" dur="4000" fill="hold"/>
                                        <p:tgtEl>
                                          <p:spTgt spid="12"/>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APPLAUSE.WAV"/>
                                        </p:tgtEl>
                                      </p:cMediaNode>
                                    </p:audio>
                                  </p:subTnLst>
                                </p:cTn>
                              </p:par>
                            </p:childTnLst>
                          </p:cTn>
                        </p:par>
                        <p:par>
                          <p:cTn id="60" fill="hold">
                            <p:stCondLst>
                              <p:cond delay="11500"/>
                            </p:stCondLst>
                            <p:childTnLst>
                              <p:par>
                                <p:cTn id="61" presetID="42" presetClass="path" presetSubtype="0" accel="50000" decel="50000" fill="hold" nodeType="afterEffect">
                                  <p:stCondLst>
                                    <p:cond delay="0"/>
                                  </p:stCondLst>
                                  <p:childTnLst>
                                    <p:animMotion origin="layout" path="M 0.1474 -0.50208 L -0.10794 -0.25092 " pathEditMode="relative" rAng="0" ptsTypes="AA">
                                      <p:cBhvr>
                                        <p:cTn id="62" dur="2000" fill="hold"/>
                                        <p:tgtEl>
                                          <p:spTgt spid="12"/>
                                        </p:tgtEl>
                                        <p:attrNameLst>
                                          <p:attrName>ppt_x</p:attrName>
                                          <p:attrName>ppt_y</p:attrName>
                                        </p:attrNameLst>
                                      </p:cBhvr>
                                      <p:rCtr x="-12773" y="12546"/>
                                    </p:animMotion>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3" presetID="6" presetClass="emph" presetSubtype="0" fill="hold" nodeType="withEffect">
                                  <p:stCondLst>
                                    <p:cond delay="0"/>
                                  </p:stCondLst>
                                  <p:childTnLst>
                                    <p:animScale>
                                      <p:cBhvr>
                                        <p:cTn id="64" dur="2000" fill="hold"/>
                                        <p:tgtEl>
                                          <p:spTgt spid="12"/>
                                        </p:tgtEl>
                                      </p:cBhvr>
                                      <p:by x="20000" y="20000"/>
                                    </p:animScale>
                                  </p:childTnLst>
                                </p:cTn>
                              </p:par>
                              <p:par>
                                <p:cTn id="65" presetID="8" presetClass="emph" presetSubtype="0" fill="hold" nodeType="withEffect">
                                  <p:stCondLst>
                                    <p:cond delay="0"/>
                                  </p:stCondLst>
                                  <p:childTnLst>
                                    <p:animRot by="-1800000">
                                      <p:cBhvr>
                                        <p:cTn id="66" dur="2000" fill="hold"/>
                                        <p:tgtEl>
                                          <p:spTgt spid="12"/>
                                        </p:tgtEl>
                                        <p:attrNameLst>
                                          <p:attrName>r</p:attrName>
                                        </p:attrNameLst>
                                      </p:cBhvr>
                                    </p:animRot>
                                  </p:childTnLst>
                                </p:cTn>
                              </p:par>
                              <p:par>
                                <p:cTn id="67" presetID="22" presetClass="exit" presetSubtype="8" fill="hold" nodeType="withEffect">
                                  <p:stCondLst>
                                    <p:cond delay="1750"/>
                                  </p:stCondLst>
                                  <p:childTnLst>
                                    <p:animEffect transition="out" filter="wipe(left)">
                                      <p:cBhvr>
                                        <p:cTn id="68" dur="250"/>
                                        <p:tgtEl>
                                          <p:spTgt spid="12"/>
                                        </p:tgtEl>
                                      </p:cBhvr>
                                    </p:animEffect>
                                    <p:set>
                                      <p:cBhvr>
                                        <p:cTn id="69" dur="1" fill="hold">
                                          <p:stCondLst>
                                            <p:cond delay="249"/>
                                          </p:stCondLst>
                                        </p:cTn>
                                        <p:tgtEl>
                                          <p:spTgt spid="12"/>
                                        </p:tgtEl>
                                        <p:attrNameLst>
                                          <p:attrName>style.visibility</p:attrName>
                                        </p:attrNameLst>
                                      </p:cBhvr>
                                      <p:to>
                                        <p:strVal val="hidden"/>
                                      </p:to>
                                    </p:set>
                                  </p:childTnLst>
                                </p:cTn>
                              </p:par>
                              <p:par>
                                <p:cTn id="70" presetID="53" presetClass="exit" presetSubtype="32" fill="hold" nodeType="withEffect">
                                  <p:stCondLst>
                                    <p:cond delay="1750"/>
                                  </p:stCondLst>
                                  <p:childTnLst>
                                    <p:anim calcmode="lin" valueType="num">
                                      <p:cBhvr>
                                        <p:cTn id="71" dur="250"/>
                                        <p:tgtEl>
                                          <p:spTgt spid="12"/>
                                        </p:tgtEl>
                                        <p:attrNameLst>
                                          <p:attrName>ppt_w</p:attrName>
                                        </p:attrNameLst>
                                      </p:cBhvr>
                                      <p:tavLst>
                                        <p:tav tm="0">
                                          <p:val>
                                            <p:strVal val="ppt_w"/>
                                          </p:val>
                                        </p:tav>
                                        <p:tav tm="100000">
                                          <p:val>
                                            <p:fltVal val="0"/>
                                          </p:val>
                                        </p:tav>
                                      </p:tavLst>
                                    </p:anim>
                                    <p:anim calcmode="lin" valueType="num">
                                      <p:cBhvr>
                                        <p:cTn id="72" dur="250"/>
                                        <p:tgtEl>
                                          <p:spTgt spid="12"/>
                                        </p:tgtEl>
                                        <p:attrNameLst>
                                          <p:attrName>ppt_h</p:attrName>
                                        </p:attrNameLst>
                                      </p:cBhvr>
                                      <p:tavLst>
                                        <p:tav tm="0">
                                          <p:val>
                                            <p:strVal val="ppt_h"/>
                                          </p:val>
                                        </p:tav>
                                        <p:tav tm="100000">
                                          <p:val>
                                            <p:fltVal val="0"/>
                                          </p:val>
                                        </p:tav>
                                      </p:tavLst>
                                    </p:anim>
                                    <p:animEffect transition="out" filter="fade">
                                      <p:cBhvr>
                                        <p:cTn id="73" dur="250"/>
                                        <p:tgtEl>
                                          <p:spTgt spid="12"/>
                                        </p:tgtEl>
                                      </p:cBhvr>
                                    </p:animEffect>
                                    <p:set>
                                      <p:cBhvr>
                                        <p:cTn id="74" dur="1" fill="hold">
                                          <p:stCondLst>
                                            <p:cond delay="249"/>
                                          </p:stCondLst>
                                        </p:cTn>
                                        <p:tgtEl>
                                          <p:spTgt spid="12"/>
                                        </p:tgtEl>
                                        <p:attrNameLst>
                                          <p:attrName>style.visibility</p:attrName>
                                        </p:attrNameLst>
                                      </p:cBhvr>
                                      <p:to>
                                        <p:strVal val="hidden"/>
                                      </p:to>
                                    </p:set>
                                  </p:childTnLst>
                                </p:cTn>
                              </p:par>
                              <p:par>
                                <p:cTn id="75" presetID="55" presetClass="entr" presetSubtype="0" fill="hold" nodeType="withEffect">
                                  <p:stCondLst>
                                    <p:cond delay="18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ppt_w*0.70"/>
                                          </p:val>
                                        </p:tav>
                                        <p:tav tm="100000">
                                          <p:val>
                                            <p:strVal val="#ppt_w"/>
                                          </p:val>
                                        </p:tav>
                                      </p:tavLst>
                                    </p:anim>
                                    <p:anim calcmode="lin" valueType="num">
                                      <p:cBhvr>
                                        <p:cTn id="78" dur="250" fill="hold"/>
                                        <p:tgtEl>
                                          <p:spTgt spid="15"/>
                                        </p:tgtEl>
                                        <p:attrNameLst>
                                          <p:attrName>ppt_h</p:attrName>
                                        </p:attrNameLst>
                                      </p:cBhvr>
                                      <p:tavLst>
                                        <p:tav tm="0">
                                          <p:val>
                                            <p:strVal val="#ppt_h"/>
                                          </p:val>
                                        </p:tav>
                                        <p:tav tm="100000">
                                          <p:val>
                                            <p:strVal val="#ppt_h"/>
                                          </p:val>
                                        </p:tav>
                                      </p:tavLst>
                                    </p:anim>
                                    <p:animEffect transition="in" filter="fade">
                                      <p:cBhvr>
                                        <p:cTn id="79" dur="250"/>
                                        <p:tgtEl>
                                          <p:spTgt spid="15"/>
                                        </p:tgtEl>
                                      </p:cBhvr>
                                    </p:animEffect>
                                  </p:childTnLst>
                                  <p:subTnLst>
                                    <p:audio>
                                      <p:cMediaNode>
                                        <p:cTn display="0" masterRel="sameClick">
                                          <p:stCondLst>
                                            <p:cond evt="begin" delay="0">
                                              <p:tn val="75"/>
                                            </p:cond>
                                          </p:stCondLst>
                                          <p:endCondLst>
                                            <p:cond evt="onStopAudio" delay="0">
                                              <p:tgtEl>
                                                <p:sldTgt/>
                                              </p:tgtEl>
                                            </p:cond>
                                          </p:endCondLst>
                                        </p:cTn>
                                        <p:tgtEl>
                                          <p:sndTgt r:embed="rId8" name="CASHREG.WAV"/>
                                        </p:tgtEl>
                                      </p:cMediaNode>
                                    </p:audio>
                                  </p:subTnLst>
                                </p:cTn>
                              </p:par>
                              <p:par>
                                <p:cTn id="80" presetID="8" presetClass="emph" presetSubtype="0" fill="hold" nodeType="withEffect">
                                  <p:stCondLst>
                                    <p:cond delay="3000"/>
                                  </p:stCondLst>
                                  <p:childTnLst>
                                    <p:animRot by="21600000">
                                      <p:cBhvr>
                                        <p:cTn id="81" dur="4000" fill="hold"/>
                                        <p:tgtEl>
                                          <p:spTgt spid="15"/>
                                        </p:tgtEl>
                                        <p:attrNameLst>
                                          <p:attrName>r</p:attrName>
                                        </p:attrNameLst>
                                      </p:cBhvr>
                                    </p:animRot>
                                  </p:childTnLst>
                                  <p:subTnLst>
                                    <p:audio>
                                      <p:cMediaNode>
                                        <p:cTn display="0" masterRel="sameClick">
                                          <p:stCondLst>
                                            <p:cond evt="begin" delay="0">
                                              <p:tn val="80"/>
                                            </p:cond>
                                          </p:stCondLst>
                                          <p:endCondLst>
                                            <p:cond evt="onStopAudio" delay="0">
                                              <p:tgtEl>
                                                <p:sldTgt/>
                                              </p:tgtEl>
                                            </p:cond>
                                          </p:endCondLst>
                                        </p:cTn>
                                        <p:tgtEl>
                                          <p:sndTgt r:embed="rId9" name="wheelspin.wav"/>
                                        </p:tgtEl>
                                      </p:cMediaNode>
                                    </p:audio>
                                  </p:subTnLst>
                                </p:cTn>
                              </p:par>
                            </p:childTnLst>
                          </p:cTn>
                        </p:par>
                        <p:par>
                          <p:cTn id="82" fill="hold">
                            <p:stCondLst>
                              <p:cond delay="18500"/>
                            </p:stCondLst>
                            <p:childTnLst>
                              <p:par>
                                <p:cTn id="83" presetID="1" presetClass="exit" presetSubtype="0" fill="hold" nodeType="afterEffect">
                                  <p:stCondLst>
                                    <p:cond delay="0"/>
                                  </p:stCondLst>
                                  <p:childTnLst>
                                    <p:set>
                                      <p:cBhvr>
                                        <p:cTn id="84" dur="1" fill="hold">
                                          <p:stCondLst>
                                            <p:cond delay="0"/>
                                          </p:stCondLst>
                                        </p:cTn>
                                        <p:tgtEl>
                                          <p:spTgt spid="3"/>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8" name="CASHREG.WAV"/>
                                        </p:tgtEl>
                                      </p:cMediaNode>
                                    </p:audio>
                                  </p:sub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0" presetClass="entr" presetSubtype="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par>
                                <p:cTn id="90" presetID="42" presetClass="entr" presetSubtype="0" fill="hold" nodeType="withEffect">
                                  <p:stCondLst>
                                    <p:cond delay="225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1000"/>
                                        <p:tgtEl>
                                          <p:spTgt spid="18"/>
                                        </p:tgtEl>
                                      </p:cBhvr>
                                    </p:animEffect>
                                    <p:anim calcmode="lin" valueType="num">
                                      <p:cBhvr>
                                        <p:cTn id="93" dur="1000" fill="hold"/>
                                        <p:tgtEl>
                                          <p:spTgt spid="18"/>
                                        </p:tgtEl>
                                        <p:attrNameLst>
                                          <p:attrName>ppt_x</p:attrName>
                                        </p:attrNameLst>
                                      </p:cBhvr>
                                      <p:tavLst>
                                        <p:tav tm="0">
                                          <p:val>
                                            <p:strVal val="#ppt_x"/>
                                          </p:val>
                                        </p:tav>
                                        <p:tav tm="100000">
                                          <p:val>
                                            <p:strVal val="#ppt_x"/>
                                          </p:val>
                                        </p:tav>
                                      </p:tavLst>
                                    </p:anim>
                                    <p:anim calcmode="lin" valueType="num">
                                      <p:cBhvr>
                                        <p:cTn id="94" dur="1000" fill="hold"/>
                                        <p:tgtEl>
                                          <p:spTgt spid="18"/>
                                        </p:tgtEl>
                                        <p:attrNameLst>
                                          <p:attrName>ppt_y</p:attrName>
                                        </p:attrNameLst>
                                      </p:cBhvr>
                                      <p:tavLst>
                                        <p:tav tm="0">
                                          <p:val>
                                            <p:strVal val="#ppt_y+.1"/>
                                          </p:val>
                                        </p:tav>
                                        <p:tav tm="100000">
                                          <p:val>
                                            <p:strVal val="#ppt_y"/>
                                          </p:val>
                                        </p:tav>
                                      </p:tavLst>
                                    </p:anim>
                                  </p:childTnLst>
                                </p:cTn>
                              </p:par>
                              <p:par>
                                <p:cTn id="95" presetID="12" presetClass="entr" presetSubtype="4" fill="hold" nodeType="withEffect">
                                  <p:stCondLst>
                                    <p:cond delay="2250"/>
                                  </p:stCondLst>
                                  <p:childTnLst>
                                    <p:set>
                                      <p:cBhvr>
                                        <p:cTn id="96" dur="1" fill="hold">
                                          <p:stCondLst>
                                            <p:cond delay="0"/>
                                          </p:stCondLst>
                                        </p:cTn>
                                        <p:tgtEl>
                                          <p:spTgt spid="18"/>
                                        </p:tgtEl>
                                        <p:attrNameLst>
                                          <p:attrName>style.visibility</p:attrName>
                                        </p:attrNameLst>
                                      </p:cBhvr>
                                      <p:to>
                                        <p:strVal val="visible"/>
                                      </p:to>
                                    </p:set>
                                    <p:anim calcmode="lin" valueType="num">
                                      <p:cBhvr additive="base">
                                        <p:cTn id="97" dur="500"/>
                                        <p:tgtEl>
                                          <p:spTgt spid="18"/>
                                        </p:tgtEl>
                                        <p:attrNameLst>
                                          <p:attrName>ppt_y</p:attrName>
                                        </p:attrNameLst>
                                      </p:cBhvr>
                                      <p:tavLst>
                                        <p:tav tm="0">
                                          <p:val>
                                            <p:strVal val="#ppt_y+#ppt_h*1.125000"/>
                                          </p:val>
                                        </p:tav>
                                        <p:tav tm="100000">
                                          <p:val>
                                            <p:strVal val="#ppt_y"/>
                                          </p:val>
                                        </p:tav>
                                      </p:tavLst>
                                    </p:anim>
                                    <p:animEffect transition="in" filter="wipe(up)">
                                      <p:cBhvr>
                                        <p:cTn id="98" dur="500"/>
                                        <p:tgtEl>
                                          <p:spTgt spid="18"/>
                                        </p:tgtEl>
                                      </p:cBhvr>
                                    </p:animEffect>
                                  </p:childTnLst>
                                </p:cTn>
                              </p:par>
                              <p:par>
                                <p:cTn id="99" presetID="64" presetClass="path" presetSubtype="0" repeatCount="indefinite" accel="50000" decel="50000" autoRev="1" fill="hold" nodeType="withEffect">
                                  <p:stCondLst>
                                    <p:cond delay="2250"/>
                                  </p:stCondLst>
                                  <p:childTnLst>
                                    <p:animMotion origin="layout" path="M 4.16667E-7 7.40741E-7 L 4.16667E-7 -0.01945 " pathEditMode="relative" rAng="0" ptsTypes="AA">
                                      <p:cBhvr>
                                        <p:cTn id="100" dur="1000" fill="hold"/>
                                        <p:tgtEl>
                                          <p:spTgt spid="18"/>
                                        </p:tgtEl>
                                        <p:attrNameLst>
                                          <p:attrName>ppt_x</p:attrName>
                                          <p:attrName>ppt_y</p:attrName>
                                        </p:attrNameLst>
                                      </p:cBhvr>
                                      <p:rCtr x="0" y="-972"/>
                                    </p:animMotion>
                                  </p:childTnLst>
                                </p:cTn>
                              </p:par>
                              <p:par>
                                <p:cTn id="101" presetID="1" presetClass="mediacall" presetSubtype="0" fill="hold" nodeType="withEffect">
                                  <p:stCondLst>
                                    <p:cond delay="2250"/>
                                  </p:stCondLst>
                                  <p:childTnLst>
                                    <p:cmd type="call" cmd="playFrom(0.0)">
                                      <p:cBhvr>
                                        <p:cTn id="102"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endCondLst>
                </p:cTn>
                <p:tgtEl>
                  <p:spTgt spid="1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3" name="组合 1">
            <a:extLst>
              <a:ext uri="{FF2B5EF4-FFF2-40B4-BE49-F238E27FC236}">
                <a16:creationId xmlns:a16="http://schemas.microsoft.com/office/drawing/2014/main" id="{2C6CC85F-80B1-4649-B207-B5609F0D9149}"/>
              </a:ext>
            </a:extLst>
          </p:cNvPr>
          <p:cNvGrpSpPr/>
          <p:nvPr/>
        </p:nvGrpSpPr>
        <p:grpSpPr>
          <a:xfrm>
            <a:off x="2980607" y="1150453"/>
            <a:ext cx="5976143" cy="4679926"/>
            <a:chOff x="2424113" y="688975"/>
            <a:chExt cx="6713537" cy="5619751"/>
          </a:xfrm>
        </p:grpSpPr>
        <p:sp>
          <p:nvSpPr>
            <p:cNvPr id="24" name="AutoShape 3">
              <a:extLst>
                <a:ext uri="{FF2B5EF4-FFF2-40B4-BE49-F238E27FC236}">
                  <a16:creationId xmlns:a16="http://schemas.microsoft.com/office/drawing/2014/main" id="{96F37804-D255-4A9B-A31C-D534DA152B5D}"/>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Segoe Print"/>
                <a:cs typeface="+mn-cs"/>
              </a:endParaRPr>
            </a:p>
          </p:txBody>
        </p:sp>
        <p:sp>
          <p:nvSpPr>
            <p:cNvPr id="25" name="Freeform 24">
              <a:extLst>
                <a:ext uri="{FF2B5EF4-FFF2-40B4-BE49-F238E27FC236}">
                  <a16:creationId xmlns:a16="http://schemas.microsoft.com/office/drawing/2014/main" id="{0510F233-43DE-4063-A25A-4E4D90C9700C}"/>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26" name="Freeform 6">
              <a:extLst>
                <a:ext uri="{FF2B5EF4-FFF2-40B4-BE49-F238E27FC236}">
                  <a16:creationId xmlns:a16="http://schemas.microsoft.com/office/drawing/2014/main" id="{D5B3B4D8-2899-4E06-A301-F5AE91FEAC7E}"/>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27" name="Freeform 7">
              <a:extLst>
                <a:ext uri="{FF2B5EF4-FFF2-40B4-BE49-F238E27FC236}">
                  <a16:creationId xmlns:a16="http://schemas.microsoft.com/office/drawing/2014/main" id="{E5DC7212-55A6-41AB-BC0E-A36C5609930B}"/>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28" name="Freeform 8">
              <a:extLst>
                <a:ext uri="{FF2B5EF4-FFF2-40B4-BE49-F238E27FC236}">
                  <a16:creationId xmlns:a16="http://schemas.microsoft.com/office/drawing/2014/main" id="{C6D25AEF-636D-4758-BC36-3DE084FA5FFC}"/>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29" name="Freeform 9">
              <a:extLst>
                <a:ext uri="{FF2B5EF4-FFF2-40B4-BE49-F238E27FC236}">
                  <a16:creationId xmlns:a16="http://schemas.microsoft.com/office/drawing/2014/main" id="{25B2E583-AE1D-42C1-952E-E6AF49F059D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30" name="Freeform 10">
              <a:extLst>
                <a:ext uri="{FF2B5EF4-FFF2-40B4-BE49-F238E27FC236}">
                  <a16:creationId xmlns:a16="http://schemas.microsoft.com/office/drawing/2014/main" id="{33A802D5-A787-4B92-BCB5-8E1C86E731B6}"/>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31" name="Freeform 11">
              <a:extLst>
                <a:ext uri="{FF2B5EF4-FFF2-40B4-BE49-F238E27FC236}">
                  <a16:creationId xmlns:a16="http://schemas.microsoft.com/office/drawing/2014/main" id="{6AEE02AB-4BDC-4469-BEEB-58E5D2F3BE85}"/>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32" name="Freeform 12">
              <a:extLst>
                <a:ext uri="{FF2B5EF4-FFF2-40B4-BE49-F238E27FC236}">
                  <a16:creationId xmlns:a16="http://schemas.microsoft.com/office/drawing/2014/main" id="{6AF9EF2C-B8BB-4594-AA12-A7C2B3ADB4AB}"/>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33" name="Freeform 13">
              <a:extLst>
                <a:ext uri="{FF2B5EF4-FFF2-40B4-BE49-F238E27FC236}">
                  <a16:creationId xmlns:a16="http://schemas.microsoft.com/office/drawing/2014/main" id="{A22CE38D-535D-4CAF-8AF4-13C41A68BB6D}"/>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34" name="Freeform 14">
              <a:extLst>
                <a:ext uri="{FF2B5EF4-FFF2-40B4-BE49-F238E27FC236}">
                  <a16:creationId xmlns:a16="http://schemas.microsoft.com/office/drawing/2014/main" id="{39B64302-DA1B-4996-A180-A08EC12E8CF6}"/>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35" name="Freeform 15">
              <a:extLst>
                <a:ext uri="{FF2B5EF4-FFF2-40B4-BE49-F238E27FC236}">
                  <a16:creationId xmlns:a16="http://schemas.microsoft.com/office/drawing/2014/main" id="{A30D1B24-4AA2-4F12-8789-6062A4B00180}"/>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36" name="Freeform 16">
              <a:extLst>
                <a:ext uri="{FF2B5EF4-FFF2-40B4-BE49-F238E27FC236}">
                  <a16:creationId xmlns:a16="http://schemas.microsoft.com/office/drawing/2014/main" id="{D621600D-6724-4750-A869-B7C63B67DA46}"/>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37" name="Freeform 17">
              <a:extLst>
                <a:ext uri="{FF2B5EF4-FFF2-40B4-BE49-F238E27FC236}">
                  <a16:creationId xmlns:a16="http://schemas.microsoft.com/office/drawing/2014/main" id="{ECE8626B-FB43-409C-A027-541E3CD43BDB}"/>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38" name="Freeform 18">
              <a:extLst>
                <a:ext uri="{FF2B5EF4-FFF2-40B4-BE49-F238E27FC236}">
                  <a16:creationId xmlns:a16="http://schemas.microsoft.com/office/drawing/2014/main" id="{B4D258B4-846A-4E33-BC05-D6C0F8980487}"/>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68D91"/>
                </a:solidFill>
                <a:effectLst/>
                <a:uLnTx/>
                <a:uFillTx/>
                <a:latin typeface="iCiel Cadena"/>
                <a:cs typeface="+mn-cs"/>
              </a:endParaRPr>
            </a:p>
          </p:txBody>
        </p:sp>
        <p:sp>
          <p:nvSpPr>
            <p:cNvPr id="39" name="Freeform 19">
              <a:extLst>
                <a:ext uri="{FF2B5EF4-FFF2-40B4-BE49-F238E27FC236}">
                  <a16:creationId xmlns:a16="http://schemas.microsoft.com/office/drawing/2014/main" id="{C8195DB7-3FEF-40C7-B7F8-C0BD1ADFD77D}"/>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40" name="Freeform 20">
              <a:extLst>
                <a:ext uri="{FF2B5EF4-FFF2-40B4-BE49-F238E27FC236}">
                  <a16:creationId xmlns:a16="http://schemas.microsoft.com/office/drawing/2014/main" id="{446FF0C3-3437-4D5D-BA15-872119D4E111}"/>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68D91"/>
                </a:solidFill>
                <a:effectLst/>
                <a:uLnTx/>
                <a:uFillTx/>
                <a:latin typeface="iCiel Cadena"/>
                <a:cs typeface="+mn-cs"/>
              </a:endParaRPr>
            </a:p>
          </p:txBody>
        </p:sp>
        <p:sp>
          <p:nvSpPr>
            <p:cNvPr id="41" name="Freeform 21">
              <a:extLst>
                <a:ext uri="{FF2B5EF4-FFF2-40B4-BE49-F238E27FC236}">
                  <a16:creationId xmlns:a16="http://schemas.microsoft.com/office/drawing/2014/main" id="{88FAF475-E03B-445A-83A7-A0168B7A2929}"/>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42" name="Freeform 22">
              <a:extLst>
                <a:ext uri="{FF2B5EF4-FFF2-40B4-BE49-F238E27FC236}">
                  <a16:creationId xmlns:a16="http://schemas.microsoft.com/office/drawing/2014/main" id="{1865E573-CDAB-4975-958D-52B077E338BC}"/>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43" name="Freeform 23">
              <a:extLst>
                <a:ext uri="{FF2B5EF4-FFF2-40B4-BE49-F238E27FC236}">
                  <a16:creationId xmlns:a16="http://schemas.microsoft.com/office/drawing/2014/main" id="{4A985ED5-8112-404F-BB55-1F9E159066CE}"/>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44" name="Freeform 24">
              <a:extLst>
                <a:ext uri="{FF2B5EF4-FFF2-40B4-BE49-F238E27FC236}">
                  <a16:creationId xmlns:a16="http://schemas.microsoft.com/office/drawing/2014/main" id="{B9B4BA42-CEFC-477D-AAD1-92B56619B100}"/>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45" name="Freeform 25">
              <a:extLst>
                <a:ext uri="{FF2B5EF4-FFF2-40B4-BE49-F238E27FC236}">
                  <a16:creationId xmlns:a16="http://schemas.microsoft.com/office/drawing/2014/main" id="{2CE17DD6-3BBA-4441-B1E5-054F5B8A9ABB}"/>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46" name="Freeform 26">
              <a:extLst>
                <a:ext uri="{FF2B5EF4-FFF2-40B4-BE49-F238E27FC236}">
                  <a16:creationId xmlns:a16="http://schemas.microsoft.com/office/drawing/2014/main" id="{E9B3D340-EC01-4036-B03B-4703C1ED7BA3}"/>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47" name="Freeform 27">
              <a:extLst>
                <a:ext uri="{FF2B5EF4-FFF2-40B4-BE49-F238E27FC236}">
                  <a16:creationId xmlns:a16="http://schemas.microsoft.com/office/drawing/2014/main" id="{F2B8D980-9442-4FCB-BD10-185D1A79EAFD}"/>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48" name="Freeform 28">
              <a:extLst>
                <a:ext uri="{FF2B5EF4-FFF2-40B4-BE49-F238E27FC236}">
                  <a16:creationId xmlns:a16="http://schemas.microsoft.com/office/drawing/2014/main" id="{85911E16-34EC-4BE8-A277-08F4B1A67DE2}"/>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49" name="Freeform 29">
              <a:extLst>
                <a:ext uri="{FF2B5EF4-FFF2-40B4-BE49-F238E27FC236}">
                  <a16:creationId xmlns:a16="http://schemas.microsoft.com/office/drawing/2014/main" id="{4F1A3DF0-A097-4B67-968F-B60672337A6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68D91"/>
                </a:solidFill>
                <a:effectLst/>
                <a:uLnTx/>
                <a:uFillTx/>
                <a:latin typeface="iCiel Cadena"/>
                <a:cs typeface="+mn-cs"/>
              </a:endParaRPr>
            </a:p>
          </p:txBody>
        </p:sp>
        <p:sp>
          <p:nvSpPr>
            <p:cNvPr id="50" name="Freeform 30">
              <a:extLst>
                <a:ext uri="{FF2B5EF4-FFF2-40B4-BE49-F238E27FC236}">
                  <a16:creationId xmlns:a16="http://schemas.microsoft.com/office/drawing/2014/main" id="{B462CC04-E75E-484C-80CB-C323F951C73A}"/>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51" name="Freeform 31">
              <a:extLst>
                <a:ext uri="{FF2B5EF4-FFF2-40B4-BE49-F238E27FC236}">
                  <a16:creationId xmlns:a16="http://schemas.microsoft.com/office/drawing/2014/main" id="{8ED94519-1B51-4A42-B79F-0508C1ACE880}"/>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52" name="Freeform 32">
              <a:extLst>
                <a:ext uri="{FF2B5EF4-FFF2-40B4-BE49-F238E27FC236}">
                  <a16:creationId xmlns:a16="http://schemas.microsoft.com/office/drawing/2014/main" id="{D7A6CF31-BF6F-4671-9FAA-721289DFA42E}"/>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53" name="Freeform 33">
              <a:extLst>
                <a:ext uri="{FF2B5EF4-FFF2-40B4-BE49-F238E27FC236}">
                  <a16:creationId xmlns:a16="http://schemas.microsoft.com/office/drawing/2014/main" id="{4DA6197D-968E-4547-B4DD-9D32DA530C80}"/>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54" name="Freeform 34">
              <a:extLst>
                <a:ext uri="{FF2B5EF4-FFF2-40B4-BE49-F238E27FC236}">
                  <a16:creationId xmlns:a16="http://schemas.microsoft.com/office/drawing/2014/main" id="{D3C9F0CA-4BAA-47B4-BA79-3D34FDDB3093}"/>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68D91"/>
                </a:solidFill>
                <a:effectLst/>
                <a:uLnTx/>
                <a:uFillTx/>
                <a:latin typeface="iCiel Cadena"/>
                <a:cs typeface="+mn-cs"/>
              </a:endParaRPr>
            </a:p>
          </p:txBody>
        </p:sp>
        <p:sp>
          <p:nvSpPr>
            <p:cNvPr id="55" name="Freeform 35">
              <a:extLst>
                <a:ext uri="{FF2B5EF4-FFF2-40B4-BE49-F238E27FC236}">
                  <a16:creationId xmlns:a16="http://schemas.microsoft.com/office/drawing/2014/main" id="{C0926FC1-276C-4B39-9A3A-523A86234176}"/>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56" name="Freeform 36">
              <a:extLst>
                <a:ext uri="{FF2B5EF4-FFF2-40B4-BE49-F238E27FC236}">
                  <a16:creationId xmlns:a16="http://schemas.microsoft.com/office/drawing/2014/main" id="{26C9039D-D265-4917-95DD-DBE0AED5E301}"/>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57" name="Freeform 37">
              <a:extLst>
                <a:ext uri="{FF2B5EF4-FFF2-40B4-BE49-F238E27FC236}">
                  <a16:creationId xmlns:a16="http://schemas.microsoft.com/office/drawing/2014/main" id="{F51D5F3D-71A7-4CB3-8A2A-62FBC16ECD30}"/>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58" name="Freeform 38">
              <a:extLst>
                <a:ext uri="{FF2B5EF4-FFF2-40B4-BE49-F238E27FC236}">
                  <a16:creationId xmlns:a16="http://schemas.microsoft.com/office/drawing/2014/main" id="{463A32C7-479A-4B51-BAB3-AA5F8904332D}"/>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59" name="Freeform 39">
              <a:extLst>
                <a:ext uri="{FF2B5EF4-FFF2-40B4-BE49-F238E27FC236}">
                  <a16:creationId xmlns:a16="http://schemas.microsoft.com/office/drawing/2014/main" id="{258DD1E4-D60D-4DEF-A219-EB7C38A9720E}"/>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60" name="Freeform 40">
              <a:extLst>
                <a:ext uri="{FF2B5EF4-FFF2-40B4-BE49-F238E27FC236}">
                  <a16:creationId xmlns:a16="http://schemas.microsoft.com/office/drawing/2014/main" id="{870D3001-83D2-4DC2-8FDD-208F7BE655E6}"/>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61" name="Freeform 41">
              <a:extLst>
                <a:ext uri="{FF2B5EF4-FFF2-40B4-BE49-F238E27FC236}">
                  <a16:creationId xmlns:a16="http://schemas.microsoft.com/office/drawing/2014/main" id="{F49E952E-8D94-4BFD-B940-69187D07D709}"/>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62" name="Freeform 42">
              <a:extLst>
                <a:ext uri="{FF2B5EF4-FFF2-40B4-BE49-F238E27FC236}">
                  <a16:creationId xmlns:a16="http://schemas.microsoft.com/office/drawing/2014/main" id="{1E5CC48C-A6AF-4347-B4A4-ABAE741FE41F}"/>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63" name="Freeform 43">
              <a:extLst>
                <a:ext uri="{FF2B5EF4-FFF2-40B4-BE49-F238E27FC236}">
                  <a16:creationId xmlns:a16="http://schemas.microsoft.com/office/drawing/2014/main" id="{9FE3AAA6-983C-40A9-8F1C-B812655D6946}"/>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64" name="Freeform 44">
              <a:extLst>
                <a:ext uri="{FF2B5EF4-FFF2-40B4-BE49-F238E27FC236}">
                  <a16:creationId xmlns:a16="http://schemas.microsoft.com/office/drawing/2014/main" id="{CCC666AD-2635-48AC-BB69-17CED0467E79}"/>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65" name="Freeform 45">
              <a:extLst>
                <a:ext uri="{FF2B5EF4-FFF2-40B4-BE49-F238E27FC236}">
                  <a16:creationId xmlns:a16="http://schemas.microsoft.com/office/drawing/2014/main" id="{AEE195D8-6357-4095-AA8D-2A2694C12801}"/>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66" name="Freeform 46">
              <a:extLst>
                <a:ext uri="{FF2B5EF4-FFF2-40B4-BE49-F238E27FC236}">
                  <a16:creationId xmlns:a16="http://schemas.microsoft.com/office/drawing/2014/main" id="{18BB957F-1EE8-4FF0-85A8-5227C4852FC1}"/>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67" name="Freeform 47">
              <a:extLst>
                <a:ext uri="{FF2B5EF4-FFF2-40B4-BE49-F238E27FC236}">
                  <a16:creationId xmlns:a16="http://schemas.microsoft.com/office/drawing/2014/main" id="{CADECC54-B54F-467C-B5B0-1CE0E77A6E97}"/>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68" name="Freeform 48">
              <a:extLst>
                <a:ext uri="{FF2B5EF4-FFF2-40B4-BE49-F238E27FC236}">
                  <a16:creationId xmlns:a16="http://schemas.microsoft.com/office/drawing/2014/main" id="{180124DB-F2AE-47AC-981D-66F4BB1CB4F0}"/>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69" name="Rectangle 49">
              <a:extLst>
                <a:ext uri="{FF2B5EF4-FFF2-40B4-BE49-F238E27FC236}">
                  <a16:creationId xmlns:a16="http://schemas.microsoft.com/office/drawing/2014/main" id="{15F1DBC8-B663-4CB9-9B42-271E4CB93563}"/>
                </a:ext>
              </a:extLst>
            </p:cNvPr>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FFFFFF"/>
                  </a:solidFill>
                  <a:effectLst/>
                  <a:uLnTx/>
                  <a:uFillTx/>
                  <a:latin typeface="iCiel Cadena"/>
                  <a:ea typeface="微软雅黑" panose="020B0503020204020204" pitchFamily="34" charset="-122"/>
                  <a:cs typeface="+mn-cs"/>
                </a:rPr>
                <a:t>LOVE</a:t>
              </a:r>
              <a:endParaRPr kumimoji="0" lang="zh-CN" altLang="zh-CN" sz="1600" b="0" i="0" u="none" strike="noStrike" kern="1200" cap="none" spc="0" normalizeH="0" baseline="0" noProof="0" dirty="0">
                <a:ln>
                  <a:noFill/>
                </a:ln>
                <a:solidFill>
                  <a:srgbClr val="000000"/>
                </a:solidFill>
                <a:effectLst/>
                <a:uLnTx/>
                <a:uFillTx/>
                <a:latin typeface="iCiel Cadena"/>
                <a:cs typeface="+mn-cs"/>
              </a:endParaRPr>
            </a:p>
          </p:txBody>
        </p:sp>
        <p:sp>
          <p:nvSpPr>
            <p:cNvPr id="70" name="Rectangle 50">
              <a:extLst>
                <a:ext uri="{FF2B5EF4-FFF2-40B4-BE49-F238E27FC236}">
                  <a16:creationId xmlns:a16="http://schemas.microsoft.com/office/drawing/2014/main" id="{41E5E95D-8AE9-420E-ABD9-6F7DD481F1B6}"/>
                </a:ext>
              </a:extLst>
            </p:cNvPr>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300" b="0" i="0" u="none" strike="noStrike" kern="1200" cap="none" spc="0" normalizeH="0" baseline="0" noProof="0" dirty="0">
                  <a:ln>
                    <a:noFill/>
                  </a:ln>
                  <a:solidFill>
                    <a:srgbClr val="FFFFFF"/>
                  </a:solidFill>
                  <a:effectLst/>
                  <a:uLnTx/>
                  <a:uFillTx/>
                  <a:latin typeface="iCiel Cadena"/>
                  <a:ea typeface="微软雅黑" panose="020B0503020204020204" pitchFamily="34" charset="-122"/>
                  <a:cs typeface="+mn-cs"/>
                </a:rPr>
                <a:t>L</a:t>
              </a:r>
              <a:endParaRPr kumimoji="0" lang="zh-CN" altLang="zh-CN" sz="1800" b="0" i="0" u="none" strike="noStrike" kern="1200" cap="none" spc="0" normalizeH="0" baseline="0" noProof="0" dirty="0">
                <a:ln>
                  <a:noFill/>
                </a:ln>
                <a:solidFill>
                  <a:srgbClr val="000000"/>
                </a:solidFill>
                <a:effectLst/>
                <a:uLnTx/>
                <a:uFillTx/>
                <a:latin typeface="iCiel Cadena"/>
                <a:cs typeface="+mn-cs"/>
              </a:endParaRPr>
            </a:p>
          </p:txBody>
        </p:sp>
        <p:sp>
          <p:nvSpPr>
            <p:cNvPr id="71" name="Rectangle 51">
              <a:extLst>
                <a:ext uri="{FF2B5EF4-FFF2-40B4-BE49-F238E27FC236}">
                  <a16:creationId xmlns:a16="http://schemas.microsoft.com/office/drawing/2014/main" id="{66B708E3-0311-4D3D-AC73-EE47BD38CE95}"/>
                </a:ext>
              </a:extLst>
            </p:cNvPr>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srgbClr val="FFFFFF"/>
                  </a:solidFill>
                  <a:effectLst/>
                  <a:uLnTx/>
                  <a:uFillTx/>
                  <a:latin typeface="iCiel Cadena"/>
                  <a:ea typeface="微软雅黑" panose="020B0503020204020204" pitchFamily="34" charset="-122"/>
                  <a:cs typeface="+mn-cs"/>
                </a:rPr>
                <a:t>L</a:t>
              </a:r>
              <a:endParaRPr kumimoji="0" lang="zh-CN" altLang="zh-CN" sz="1800" b="0" i="0" u="none" strike="noStrike" kern="1200" cap="none" spc="0" normalizeH="0" baseline="0" noProof="0" dirty="0">
                <a:ln>
                  <a:noFill/>
                </a:ln>
                <a:solidFill>
                  <a:srgbClr val="000000"/>
                </a:solidFill>
                <a:effectLst/>
                <a:uLnTx/>
                <a:uFillTx/>
                <a:latin typeface="iCiel Cadena"/>
                <a:cs typeface="+mn-cs"/>
              </a:endParaRPr>
            </a:p>
          </p:txBody>
        </p:sp>
        <p:sp>
          <p:nvSpPr>
            <p:cNvPr id="72" name="Rectangle 52">
              <a:extLst>
                <a:ext uri="{FF2B5EF4-FFF2-40B4-BE49-F238E27FC236}">
                  <a16:creationId xmlns:a16="http://schemas.microsoft.com/office/drawing/2014/main" id="{FBDF44F0-B975-4DBF-80DF-F60717F3BD3F}"/>
                </a:ext>
              </a:extLst>
            </p:cNvPr>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300" b="0" i="0" u="none" strike="noStrike" kern="1200" cap="none" spc="0" normalizeH="0" baseline="0" noProof="0" dirty="0">
                  <a:ln>
                    <a:noFill/>
                  </a:ln>
                  <a:solidFill>
                    <a:srgbClr val="FFFFFF"/>
                  </a:solidFill>
                  <a:effectLst/>
                  <a:uLnTx/>
                  <a:uFillTx/>
                  <a:latin typeface="iCiel Cadena"/>
                  <a:ea typeface="微软雅黑" panose="020B0503020204020204" pitchFamily="34" charset="-122"/>
                  <a:cs typeface="+mn-cs"/>
                </a:rPr>
                <a:t>L</a:t>
              </a:r>
              <a:endParaRPr kumimoji="0" lang="zh-CN" altLang="zh-CN" sz="1800" b="0" i="0" u="none" strike="noStrike" kern="1200" cap="none" spc="0" normalizeH="0" baseline="0" noProof="0" dirty="0">
                <a:ln>
                  <a:noFill/>
                </a:ln>
                <a:solidFill>
                  <a:srgbClr val="FFFFFF"/>
                </a:solidFill>
                <a:effectLst/>
                <a:uLnTx/>
                <a:uFillTx/>
                <a:latin typeface="iCiel Cadena"/>
                <a:cs typeface="+mn-cs"/>
              </a:endParaRPr>
            </a:p>
          </p:txBody>
        </p:sp>
        <p:sp>
          <p:nvSpPr>
            <p:cNvPr id="73" name="Rectangle 53">
              <a:extLst>
                <a:ext uri="{FF2B5EF4-FFF2-40B4-BE49-F238E27FC236}">
                  <a16:creationId xmlns:a16="http://schemas.microsoft.com/office/drawing/2014/main" id="{1FB81681-A380-4158-9AF9-F7EFD2BDCA80}"/>
                </a:ext>
              </a:extLst>
            </p:cNvPr>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srgbClr val="FFFFFF"/>
                  </a:solidFill>
                  <a:effectLst/>
                  <a:uLnTx/>
                  <a:uFillTx/>
                  <a:latin typeface="iCiel Cadena"/>
                  <a:ea typeface="微软雅黑" panose="020B0503020204020204" pitchFamily="34" charset="-122"/>
                  <a:cs typeface="+mn-cs"/>
                </a:rPr>
                <a:t>L</a:t>
              </a:r>
              <a:endParaRPr kumimoji="0" lang="zh-CN" altLang="zh-CN" sz="1800" b="0" i="0" u="none" strike="noStrike" kern="1200" cap="none" spc="0" normalizeH="0" baseline="0" noProof="0" dirty="0">
                <a:ln>
                  <a:noFill/>
                </a:ln>
                <a:solidFill>
                  <a:srgbClr val="000000"/>
                </a:solidFill>
                <a:effectLst/>
                <a:uLnTx/>
                <a:uFillTx/>
                <a:latin typeface="iCiel Cadena"/>
                <a:cs typeface="+mn-cs"/>
              </a:endParaRPr>
            </a:p>
          </p:txBody>
        </p:sp>
        <p:sp>
          <p:nvSpPr>
            <p:cNvPr id="74" name="Rectangle 54">
              <a:extLst>
                <a:ext uri="{FF2B5EF4-FFF2-40B4-BE49-F238E27FC236}">
                  <a16:creationId xmlns:a16="http://schemas.microsoft.com/office/drawing/2014/main" id="{2FA22E07-C71A-482B-9422-81D404CC81E4}"/>
                </a:ext>
              </a:extLst>
            </p:cNvPr>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FFFF"/>
                  </a:solidFill>
                  <a:effectLst/>
                  <a:uLnTx/>
                  <a:uFillTx/>
                  <a:latin typeface="iCiel Cadena"/>
                  <a:ea typeface="微软雅黑" panose="020B0503020204020204" pitchFamily="34" charset="-122"/>
                  <a:cs typeface="+mn-cs"/>
                </a:rPr>
                <a:t>PIRCE</a:t>
              </a:r>
              <a:endParaRPr kumimoji="0" lang="zh-CN" altLang="zh-CN" sz="1400" b="0" i="0" u="none" strike="noStrike" kern="1200" cap="none" spc="0" normalizeH="0" baseline="0" noProof="0" dirty="0">
                <a:ln>
                  <a:noFill/>
                </a:ln>
                <a:solidFill>
                  <a:srgbClr val="FFFFFF"/>
                </a:solidFill>
                <a:effectLst/>
                <a:uLnTx/>
                <a:uFillTx/>
                <a:latin typeface="iCiel Cadena"/>
                <a:cs typeface="+mn-cs"/>
              </a:endParaRPr>
            </a:p>
          </p:txBody>
        </p:sp>
        <p:sp>
          <p:nvSpPr>
            <p:cNvPr id="75" name="Rectangle 55">
              <a:extLst>
                <a:ext uri="{FF2B5EF4-FFF2-40B4-BE49-F238E27FC236}">
                  <a16:creationId xmlns:a16="http://schemas.microsoft.com/office/drawing/2014/main" id="{F4994BDB-0663-453D-8693-5509DC8D4AF5}"/>
                </a:ext>
              </a:extLst>
            </p:cNvPr>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srgbClr val="FFFFFF"/>
                  </a:solidFill>
                  <a:effectLst/>
                  <a:uLnTx/>
                  <a:uFillTx/>
                  <a:latin typeface="iCiel Cadena"/>
                  <a:ea typeface="微软雅黑" panose="020B0503020204020204" pitchFamily="34" charset="-122"/>
                  <a:cs typeface="+mn-cs"/>
                </a:rPr>
                <a:t>G</a:t>
              </a:r>
              <a:endParaRPr kumimoji="0" lang="zh-CN" altLang="zh-CN" sz="1800" b="0" i="0" u="none" strike="noStrike" kern="1200" cap="none" spc="0" normalizeH="0" baseline="0" noProof="0" dirty="0">
                <a:ln>
                  <a:noFill/>
                </a:ln>
                <a:solidFill>
                  <a:srgbClr val="000000"/>
                </a:solidFill>
                <a:effectLst/>
                <a:uLnTx/>
                <a:uFillTx/>
                <a:latin typeface="iCiel Cadena"/>
                <a:cs typeface="+mn-cs"/>
              </a:endParaRPr>
            </a:p>
          </p:txBody>
        </p:sp>
        <p:sp>
          <p:nvSpPr>
            <p:cNvPr id="76" name="Rectangle 56">
              <a:extLst>
                <a:ext uri="{FF2B5EF4-FFF2-40B4-BE49-F238E27FC236}">
                  <a16:creationId xmlns:a16="http://schemas.microsoft.com/office/drawing/2014/main" id="{9A64F0FB-6F84-4FFF-9CB8-EAFD443A43AC}"/>
                </a:ext>
              </a:extLst>
            </p:cNvPr>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srgbClr val="FFFFFF"/>
                  </a:solidFill>
                  <a:effectLst/>
                  <a:uLnTx/>
                  <a:uFillTx/>
                  <a:latin typeface="iCiel Cadena"/>
                  <a:ea typeface="微软雅黑" panose="020B0503020204020204" pitchFamily="34" charset="-122"/>
                  <a:cs typeface="+mn-cs"/>
                </a:rPr>
                <a:t>S</a:t>
              </a:r>
              <a:endParaRPr kumimoji="0" lang="zh-CN" altLang="zh-CN" sz="1800" b="0" i="0" u="none" strike="noStrike" kern="1200" cap="none" spc="0" normalizeH="0" baseline="0" noProof="0" dirty="0">
                <a:ln>
                  <a:noFill/>
                </a:ln>
                <a:solidFill>
                  <a:srgbClr val="000000"/>
                </a:solidFill>
                <a:effectLst/>
                <a:uLnTx/>
                <a:uFillTx/>
                <a:latin typeface="iCiel Cadena"/>
                <a:cs typeface="+mn-cs"/>
              </a:endParaRPr>
            </a:p>
          </p:txBody>
        </p:sp>
        <p:sp>
          <p:nvSpPr>
            <p:cNvPr id="77" name="Rectangle 57">
              <a:extLst>
                <a:ext uri="{FF2B5EF4-FFF2-40B4-BE49-F238E27FC236}">
                  <a16:creationId xmlns:a16="http://schemas.microsoft.com/office/drawing/2014/main" id="{E4C505D5-C5ED-434D-8653-EE649CADCB6F}"/>
                </a:ext>
              </a:extLst>
            </p:cNvPr>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srgbClr val="FFFFFF"/>
                  </a:solidFill>
                  <a:effectLst/>
                  <a:uLnTx/>
                  <a:uFillTx/>
                  <a:latin typeface="iCiel Cadena"/>
                  <a:ea typeface="微软雅黑" panose="020B0503020204020204" pitchFamily="34" charset="-122"/>
                  <a:cs typeface="+mn-cs"/>
                </a:rPr>
                <a:t>T</a:t>
              </a:r>
              <a:endParaRPr kumimoji="0" lang="zh-CN" altLang="zh-CN" sz="1800" b="0" i="0" u="none" strike="noStrike" kern="1200" cap="none" spc="0" normalizeH="0" baseline="0" noProof="0" dirty="0">
                <a:ln>
                  <a:noFill/>
                </a:ln>
                <a:solidFill>
                  <a:srgbClr val="000000"/>
                </a:solidFill>
                <a:effectLst/>
                <a:uLnTx/>
                <a:uFillTx/>
                <a:latin typeface="iCiel Cadena"/>
                <a:cs typeface="+mn-cs"/>
              </a:endParaRPr>
            </a:p>
          </p:txBody>
        </p:sp>
        <p:sp>
          <p:nvSpPr>
            <p:cNvPr id="78" name="Rectangle 58">
              <a:extLst>
                <a:ext uri="{FF2B5EF4-FFF2-40B4-BE49-F238E27FC236}">
                  <a16:creationId xmlns:a16="http://schemas.microsoft.com/office/drawing/2014/main" id="{DEFF40AE-ED0F-4466-ABCE-E566165508D5}"/>
                </a:ext>
              </a:extLst>
            </p:cNvPr>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srgbClr val="FFFFFF"/>
                  </a:solidFill>
                  <a:effectLst/>
                  <a:uLnTx/>
                  <a:uFillTx/>
                  <a:latin typeface="iCiel Cadena"/>
                  <a:ea typeface="微软雅黑" panose="020B0503020204020204" pitchFamily="34" charset="-122"/>
                  <a:cs typeface="+mn-cs"/>
                </a:rPr>
                <a:t>H</a:t>
              </a:r>
              <a:endParaRPr kumimoji="0" lang="zh-CN" altLang="zh-CN" sz="1800" b="0" i="0" u="none" strike="noStrike" kern="1200" cap="none" spc="0" normalizeH="0" baseline="0" noProof="0" dirty="0">
                <a:ln>
                  <a:noFill/>
                </a:ln>
                <a:solidFill>
                  <a:srgbClr val="000000"/>
                </a:solidFill>
                <a:effectLst/>
                <a:uLnTx/>
                <a:uFillTx/>
                <a:latin typeface="iCiel Cadena"/>
                <a:cs typeface="+mn-cs"/>
              </a:endParaRPr>
            </a:p>
          </p:txBody>
        </p:sp>
      </p:grpSp>
      <p:sp>
        <p:nvSpPr>
          <p:cNvPr id="79" name="Rectangle 78"/>
          <p:cNvSpPr/>
          <p:nvPr/>
        </p:nvSpPr>
        <p:spPr>
          <a:xfrm>
            <a:off x="1967602" y="3249041"/>
            <a:ext cx="8417625" cy="830997"/>
          </a:xfrm>
          <a:prstGeom prst="rect">
            <a:avLst/>
          </a:prstGeom>
          <a:solidFill>
            <a:schemeClr val="bg1"/>
          </a:solid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2225">
                  <a:solidFill>
                    <a:srgbClr val="7DC8FF"/>
                  </a:solidFill>
                  <a:prstDash val="solid"/>
                </a:ln>
                <a:solidFill>
                  <a:srgbClr val="7DC8FF">
                    <a:lumMod val="75000"/>
                  </a:srgbClr>
                </a:solidFill>
                <a:effectLst/>
                <a:uLnTx/>
                <a:uFillTx/>
                <a:latin typeface="Times New Roman" panose="02020603050405020304" pitchFamily="18" charset="0"/>
                <a:cs typeface="Times New Roman" panose="02020603050405020304" pitchFamily="18" charset="0"/>
              </a:rPr>
              <a:t>TẠM BIỆT VÀ HẸN GẶP LẠI</a:t>
            </a:r>
          </a:p>
        </p:txBody>
      </p:sp>
      <p:pic>
        <p:nvPicPr>
          <p:cNvPr id="83" name="图片 14">
            <a:extLst>
              <a:ext uri="{FF2B5EF4-FFF2-40B4-BE49-F238E27FC236}">
                <a16:creationId xmlns:a16="http://schemas.microsoft.com/office/drawing/2014/main" id="{24C4C1C4-43C3-40EE-887E-6B37C3452A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687" y="4174670"/>
            <a:ext cx="4084635" cy="2041582"/>
          </a:xfrm>
          <a:prstGeom prst="rect">
            <a:avLst/>
          </a:prstGeom>
        </p:spPr>
      </p:pic>
      <p:pic>
        <p:nvPicPr>
          <p:cNvPr id="84" name="图片 6">
            <a:extLst>
              <a:ext uri="{FF2B5EF4-FFF2-40B4-BE49-F238E27FC236}">
                <a16:creationId xmlns:a16="http://schemas.microsoft.com/office/drawing/2014/main" id="{D55673E8-2FB0-4E85-B254-56C877C27F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863874" y="-342891"/>
            <a:ext cx="2162083" cy="2588323"/>
          </a:xfrm>
          <a:prstGeom prst="rect">
            <a:avLst/>
          </a:prstGeom>
        </p:spPr>
      </p:pic>
      <p:pic>
        <p:nvPicPr>
          <p:cNvPr id="80" name="Picture 79">
            <a:extLst>
              <a:ext uri="{FF2B5EF4-FFF2-40B4-BE49-F238E27FC236}">
                <a16:creationId xmlns:a16="http://schemas.microsoft.com/office/drawing/2014/main" id="{01C6D124-A318-4E2E-83D5-004EDDD131FA}"/>
              </a:ext>
            </a:extLst>
          </p:cNvPr>
          <p:cNvPicPr>
            <a:picLocks noChangeAspect="1"/>
          </p:cNvPicPr>
          <p:nvPr/>
        </p:nvPicPr>
        <p:blipFill>
          <a:blip r:embed="rId6"/>
          <a:stretch>
            <a:fillRect/>
          </a:stretch>
        </p:blipFill>
        <p:spPr>
          <a:xfrm>
            <a:off x="132402" y="2491800"/>
            <a:ext cx="589731" cy="520622"/>
          </a:xfrm>
          <a:prstGeom prst="rect">
            <a:avLst/>
          </a:prstGeom>
        </p:spPr>
      </p:pic>
    </p:spTree>
    <p:extLst>
      <p:ext uri="{BB962C8B-B14F-4D97-AF65-F5344CB8AC3E}">
        <p14:creationId xmlns:p14="http://schemas.microsoft.com/office/powerpoint/2010/main" val="519645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000"/>
                                        <p:tgtEl>
                                          <p:spTgt spid="84"/>
                                        </p:tgtEl>
                                      </p:cBhvr>
                                    </p:animEffect>
                                    <p:anim calcmode="lin" valueType="num">
                                      <p:cBhvr>
                                        <p:cTn id="8" dur="1000" fill="hold"/>
                                        <p:tgtEl>
                                          <p:spTgt spid="84"/>
                                        </p:tgtEl>
                                        <p:attrNameLst>
                                          <p:attrName>ppt_x</p:attrName>
                                        </p:attrNameLst>
                                      </p:cBhvr>
                                      <p:tavLst>
                                        <p:tav tm="0">
                                          <p:val>
                                            <p:strVal val="#ppt_x"/>
                                          </p:val>
                                        </p:tav>
                                        <p:tav tm="100000">
                                          <p:val>
                                            <p:strVal val="#ppt_x"/>
                                          </p:val>
                                        </p:tav>
                                      </p:tavLst>
                                    </p:anim>
                                    <p:anim calcmode="lin" valueType="num">
                                      <p:cBhvr>
                                        <p:cTn id="9"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0B58D90-5296-4D52-8FE3-480629EF5AA6}"/>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6667" b="90000" l="6500" r="93000">
                        <a14:foregroundMark x1="23200" y1="17870" x2="12800" y2="31389"/>
                        <a14:foregroundMark x1="12800" y1="31389" x2="11800" y2="34815"/>
                        <a14:foregroundMark x1="26200" y1="15833" x2="45100" y2="8889"/>
                        <a14:foregroundMark x1="45100" y1="8889" x2="62400" y2="8241"/>
                        <a14:foregroundMark x1="62400" y1="8241" x2="76300" y2="15000"/>
                        <a14:foregroundMark x1="76300" y1="15000" x2="91300" y2="41481"/>
                        <a14:foregroundMark x1="91300" y1="41481" x2="91300" y2="56389"/>
                        <a14:foregroundMark x1="91300" y1="56389" x2="83500" y2="69630"/>
                        <a14:foregroundMark x1="83500" y1="69630" x2="71700" y2="81111"/>
                        <a14:foregroundMark x1="71700" y1="81111" x2="56600" y2="86759"/>
                        <a14:foregroundMark x1="56600" y1="86759" x2="41000" y2="84907"/>
                        <a14:foregroundMark x1="41000" y1="84907" x2="26900" y2="76667"/>
                        <a14:foregroundMark x1="26900" y1="76667" x2="7600" y2="51944"/>
                        <a14:foregroundMark x1="7600" y1="51944" x2="8900" y2="37130"/>
                        <a14:foregroundMark x1="8900" y1="37130" x2="29600" y2="14074"/>
                        <a14:foregroundMark x1="39500" y1="6667" x2="55400" y2="6667"/>
                        <a14:foregroundMark x1="93000" y1="41852" x2="93000" y2="52407"/>
                        <a14:foregroundMark x1="6500" y1="40741" x2="8000" y2="52407"/>
                        <a14:foregroundMark x1="46300" y1="35185" x2="49900" y2="52593"/>
                        <a14:foregroundMark x1="49900" y1="52593" x2="55800" y2="61852"/>
                        <a14:foregroundMark x1="60000" y1="24907" x2="46800" y2="34815"/>
                        <a14:foregroundMark x1="46800" y1="34815" x2="36500" y2="50370"/>
                        <a14:foregroundMark x1="36500" y1="50370" x2="44400" y2="67778"/>
                        <a14:foregroundMark x1="44400" y1="67778" x2="75200" y2="68241"/>
                        <a14:foregroundMark x1="75200" y1="68241" x2="87700" y2="56111"/>
                        <a14:foregroundMark x1="87700" y1="56111" x2="77700" y2="39537"/>
                        <a14:foregroundMark x1="77700" y1="39537" x2="62000" y2="31389"/>
                        <a14:foregroundMark x1="62000" y1="31389" x2="41400" y2="39722"/>
                        <a14:foregroundMark x1="37200" y1="14722" x2="28100" y2="68519"/>
                        <a14:foregroundMark x1="60400" y1="20000" x2="52000" y2="67130"/>
                        <a14:foregroundMark x1="27000" y1="19630" x2="75200" y2="70278"/>
                        <a14:foregroundMark x1="65300" y1="18611" x2="39600" y2="48056"/>
                        <a14:foregroundMark x1="39600" y1="48056" x2="31900" y2="62963"/>
                        <a14:foregroundMark x1="49400" y1="17593" x2="24200" y2="48519"/>
                        <a14:foregroundMark x1="24200" y1="48519" x2="19400" y2="59444"/>
                        <a14:foregroundMark x1="39100" y1="27037" x2="25700" y2="42778"/>
                        <a14:foregroundMark x1="25700" y1="42778" x2="19700" y2="58704"/>
                        <a14:foregroundMark x1="19700" y1="58704" x2="30500" y2="73056"/>
                        <a14:foregroundMark x1="30500" y1="73056" x2="54500" y2="72870"/>
                        <a14:foregroundMark x1="54500" y1="72870" x2="69000" y2="66759"/>
                        <a14:foregroundMark x1="69000" y1="66759" x2="78700" y2="54444"/>
                        <a14:foregroundMark x1="78700" y1="54444" x2="77500" y2="35926"/>
                        <a14:foregroundMark x1="77500" y1="35926" x2="63700" y2="24074"/>
                        <a14:foregroundMark x1="63700" y1="24074" x2="45600" y2="20000"/>
                        <a14:foregroundMark x1="45600" y1="20000" x2="27900" y2="21019"/>
                        <a14:foregroundMark x1="27900" y1="21019" x2="16900" y2="31574"/>
                        <a14:foregroundMark x1="16900" y1="31574" x2="14500" y2="47130"/>
                        <a14:foregroundMark x1="14500" y1="47130" x2="22200" y2="60926"/>
                        <a14:foregroundMark x1="22200" y1="60926" x2="46000" y2="67130"/>
                        <a14:foregroundMark x1="46000" y1="67130" x2="66000" y2="64630"/>
                        <a14:foregroundMark x1="66000" y1="64630" x2="80700" y2="57963"/>
                        <a14:foregroundMark x1="80700" y1="57963" x2="80400" y2="38426"/>
                        <a14:foregroundMark x1="80400" y1="38426" x2="68000" y2="26111"/>
                        <a14:foregroundMark x1="68000" y1="26111" x2="51800" y2="23148"/>
                        <a14:foregroundMark x1="51800" y1="23148" x2="45900" y2="23889"/>
                        <a14:foregroundMark x1="70300" y1="22130" x2="49500" y2="18056"/>
                        <a14:foregroundMark x1="49500" y1="18056" x2="32700" y2="20000"/>
                        <a14:foregroundMark x1="32700" y1="20000" x2="21600" y2="34722"/>
                        <a14:foregroundMark x1="21600" y1="34722" x2="18700" y2="52130"/>
                        <a14:foregroundMark x1="18700" y1="52130" x2="26400" y2="66296"/>
                        <a14:foregroundMark x1="26400" y1="66296" x2="42200" y2="72963"/>
                        <a14:foregroundMark x1="42200" y1="72963" x2="59300" y2="73796"/>
                        <a14:foregroundMark x1="59300" y1="73796" x2="76900" y2="69444"/>
                        <a14:foregroundMark x1="76900" y1="69444" x2="87900" y2="56481"/>
                        <a14:foregroundMark x1="87900" y1="56481" x2="89500" y2="39907"/>
                        <a14:foregroundMark x1="89500" y1="39907" x2="78600" y2="28519"/>
                        <a14:foregroundMark x1="78600" y1="28519" x2="49400" y2="16111"/>
                        <a14:foregroundMark x1="63000" y1="20741" x2="48500" y2="12778"/>
                        <a14:foregroundMark x1="48500" y1="12778" x2="31500" y2="13796"/>
                        <a14:foregroundMark x1="31500" y1="13796" x2="22800" y2="27685"/>
                        <a14:foregroundMark x1="22800" y1="27685" x2="43500" y2="27222"/>
                        <a14:foregroundMark x1="43500" y1="27222" x2="45200" y2="26389"/>
                        <a14:foregroundMark x1="70300" y1="42500" x2="44100" y2="63611"/>
                        <a14:foregroundMark x1="71000" y1="35833" x2="70500" y2="55556"/>
                        <a14:foregroundMark x1="70500" y1="55556" x2="72200" y2="35926"/>
                        <a14:foregroundMark x1="72200" y1="35926" x2="52600" y2="24907"/>
                        <a14:foregroundMark x1="52600" y1="24907" x2="51300" y2="50741"/>
                        <a14:foregroundMark x1="51300" y1="50741" x2="66400" y2="41944"/>
                        <a14:foregroundMark x1="66400" y1="41944" x2="71800" y2="44630"/>
                        <a14:foregroundMark x1="53200" y1="15833" x2="69000" y2="20926"/>
                        <a14:foregroundMark x1="69000" y1="20926" x2="81400" y2="32593"/>
                        <a14:foregroundMark x1="81400" y1="32593" x2="85400" y2="46944"/>
                        <a14:foregroundMark x1="85400" y1="46944" x2="80700" y2="61759"/>
                        <a14:foregroundMark x1="80700" y1="61759" x2="52000" y2="76944"/>
                        <a14:foregroundMark x1="52000" y1="76944" x2="35500" y2="73519"/>
                        <a14:foregroundMark x1="35500" y1="73519" x2="25800" y2="68241"/>
                        <a14:foregroundMark x1="26200" y1="71019" x2="40300" y2="80463"/>
                        <a14:foregroundMark x1="40300" y1="80463" x2="69900" y2="74907"/>
                        <a14:foregroundMark x1="50100" y1="14074" x2="67600" y2="16759"/>
                        <a14:foregroundMark x1="67600" y1="16759" x2="81800" y2="26111"/>
                        <a14:foregroundMark x1="81800" y1="26111" x2="82800" y2="27407"/>
                      </a14:backgroundRemoval>
                    </a14:imgEffect>
                  </a14:imgLayer>
                </a14:imgProps>
              </a:ext>
              <a:ext uri="{28A0092B-C50C-407E-A947-70E740481C1C}">
                <a14:useLocalDpi xmlns:a14="http://schemas.microsoft.com/office/drawing/2010/main" val="0"/>
              </a:ext>
            </a:extLst>
          </a:blip>
          <a:stretch>
            <a:fillRect/>
          </a:stretch>
        </p:blipFill>
        <p:spPr>
          <a:xfrm>
            <a:off x="10812041" y="110538"/>
            <a:ext cx="1060476" cy="1145314"/>
          </a:xfrm>
          <a:prstGeom prst="rect">
            <a:avLst/>
          </a:prstGeom>
        </p:spPr>
      </p:pic>
      <p:pic>
        <p:nvPicPr>
          <p:cNvPr id="1036" name="Picture 1035">
            <a:extLst>
              <a:ext uri="{FF2B5EF4-FFF2-40B4-BE49-F238E27FC236}">
                <a16:creationId xmlns:a16="http://schemas.microsoft.com/office/drawing/2014/main" id="{0F71015C-9DFE-4328-8C04-24893DF284A9}"/>
              </a:ext>
            </a:extLst>
          </p:cNvPr>
          <p:cNvPicPr>
            <a:picLocks noChangeAspect="1"/>
          </p:cNvPicPr>
          <p:nvPr/>
        </p:nvPicPr>
        <p:blipFill rotWithShape="1">
          <a:blip r:embed="rId8" cstate="print">
            <a:clrChange>
              <a:clrFrom>
                <a:srgbClr val="2CBAE8"/>
              </a:clrFrom>
              <a:clrTo>
                <a:srgbClr val="2CBAE8">
                  <a:alpha val="0"/>
                </a:srgbClr>
              </a:clrTo>
            </a:clrChange>
            <a:extLst>
              <a:ext uri="{28A0092B-C50C-407E-A947-70E740481C1C}">
                <a14:useLocalDpi xmlns:a14="http://schemas.microsoft.com/office/drawing/2010/main" val="0"/>
              </a:ext>
            </a:extLst>
          </a:blip>
          <a:srcRect b="13741"/>
          <a:stretch/>
        </p:blipFill>
        <p:spPr>
          <a:xfrm>
            <a:off x="10637720" y="1254025"/>
            <a:ext cx="1408804" cy="1312426"/>
          </a:xfrm>
          <a:prstGeom prst="rect">
            <a:avLst/>
          </a:prstGeom>
        </p:spPr>
      </p:pic>
      <p:grpSp>
        <p:nvGrpSpPr>
          <p:cNvPr id="1033" name="Group 1032">
            <a:extLst>
              <a:ext uri="{FF2B5EF4-FFF2-40B4-BE49-F238E27FC236}">
                <a16:creationId xmlns:a16="http://schemas.microsoft.com/office/drawing/2014/main" id="{DEACD5C7-138B-4D87-BF14-D713A9FDB803}"/>
              </a:ext>
            </a:extLst>
          </p:cNvPr>
          <p:cNvGrpSpPr/>
          <p:nvPr/>
        </p:nvGrpSpPr>
        <p:grpSpPr>
          <a:xfrm>
            <a:off x="0" y="5530631"/>
            <a:ext cx="12213516" cy="1401574"/>
            <a:chOff x="0" y="5530631"/>
            <a:chExt cx="12213516" cy="1401574"/>
          </a:xfrm>
        </p:grpSpPr>
        <p:sp>
          <p:nvSpPr>
            <p:cNvPr id="19" name="Rectangle 18">
              <a:extLst>
                <a:ext uri="{FF2B5EF4-FFF2-40B4-BE49-F238E27FC236}">
                  <a16:creationId xmlns:a16="http://schemas.microsoft.com/office/drawing/2014/main" id="{F100A5B2-1D3C-47FF-AEC0-886275D581F9}"/>
                </a:ext>
              </a:extLst>
            </p:cNvPr>
            <p:cNvSpPr/>
            <p:nvPr/>
          </p:nvSpPr>
          <p:spPr>
            <a:xfrm>
              <a:off x="21516" y="5654229"/>
              <a:ext cx="12192000" cy="1255845"/>
            </a:xfrm>
            <a:prstGeom prst="rect">
              <a:avLst/>
            </a:prstGeom>
            <a:solidFill>
              <a:srgbClr val="CD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BE77EF99-662E-442D-8A0F-3C400D8900C6}"/>
                </a:ext>
              </a:extLst>
            </p:cNvPr>
            <p:cNvCxnSpPr/>
            <p:nvPr/>
          </p:nvCxnSpPr>
          <p:spPr>
            <a:xfrm>
              <a:off x="0" y="5602147"/>
              <a:ext cx="12192000" cy="0"/>
            </a:xfrm>
            <a:prstGeom prst="line">
              <a:avLst/>
            </a:prstGeom>
            <a:ln w="111125">
              <a:solidFill>
                <a:srgbClr val="68412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BBB32B4-0C85-4485-96A5-8E792BEC5EDA}"/>
                </a:ext>
              </a:extLst>
            </p:cNvPr>
            <p:cNvCxnSpPr>
              <a:endCxn id="19" idx="3"/>
            </p:cNvCxnSpPr>
            <p:nvPr/>
          </p:nvCxnSpPr>
          <p:spPr>
            <a:xfrm>
              <a:off x="21516" y="6282151"/>
              <a:ext cx="12192000" cy="1"/>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EAA2809-5073-4B2B-BEFF-8E4BF4CDB1D6}"/>
                </a:ext>
              </a:extLst>
            </p:cNvPr>
            <p:cNvCxnSpPr>
              <a:cxnSpLocks/>
            </p:cNvCxnSpPr>
            <p:nvPr/>
          </p:nvCxnSpPr>
          <p:spPr>
            <a:xfrm flipV="1">
              <a:off x="5141164" y="5654040"/>
              <a:ext cx="217483" cy="1278165"/>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C2DBEE82-B6CF-4904-8E9C-51BFD9659361}"/>
                </a:ext>
              </a:extLst>
            </p:cNvPr>
            <p:cNvCxnSpPr>
              <a:cxnSpLocks/>
            </p:cNvCxnSpPr>
            <p:nvPr/>
          </p:nvCxnSpPr>
          <p:spPr>
            <a:xfrm flipH="1" flipV="1">
              <a:off x="6667317" y="5654040"/>
              <a:ext cx="288884" cy="1256034"/>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A0D3D988-525C-4A1E-A445-E3404F666C27}"/>
                </a:ext>
              </a:extLst>
            </p:cNvPr>
            <p:cNvCxnSpPr>
              <a:cxnSpLocks/>
            </p:cNvCxnSpPr>
            <p:nvPr/>
          </p:nvCxnSpPr>
          <p:spPr>
            <a:xfrm flipH="1" flipV="1">
              <a:off x="7828741" y="5573993"/>
              <a:ext cx="528280" cy="1336081"/>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4C866815-64C6-4E08-A9DF-1F851D7D12A8}"/>
                </a:ext>
              </a:extLst>
            </p:cNvPr>
            <p:cNvCxnSpPr>
              <a:cxnSpLocks/>
            </p:cNvCxnSpPr>
            <p:nvPr/>
          </p:nvCxnSpPr>
          <p:spPr>
            <a:xfrm flipH="1" flipV="1">
              <a:off x="9097759" y="5598765"/>
              <a:ext cx="808241" cy="1311309"/>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AF4B92A4-A9FB-4A36-ADFA-2844CE58437C}"/>
                </a:ext>
              </a:extLst>
            </p:cNvPr>
            <p:cNvCxnSpPr>
              <a:cxnSpLocks/>
            </p:cNvCxnSpPr>
            <p:nvPr/>
          </p:nvCxnSpPr>
          <p:spPr>
            <a:xfrm flipH="1" flipV="1">
              <a:off x="10335993" y="5665429"/>
              <a:ext cx="952095" cy="1244645"/>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B8150E64-23CE-4BF8-8F81-C9344FB1A0EE}"/>
                </a:ext>
              </a:extLst>
            </p:cNvPr>
            <p:cNvCxnSpPr>
              <a:cxnSpLocks/>
            </p:cNvCxnSpPr>
            <p:nvPr/>
          </p:nvCxnSpPr>
          <p:spPr>
            <a:xfrm flipV="1">
              <a:off x="3584487" y="5624280"/>
              <a:ext cx="437596" cy="1298403"/>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3E1036D9-C406-400B-BBEA-6036D94A7C9B}"/>
                </a:ext>
              </a:extLst>
            </p:cNvPr>
            <p:cNvCxnSpPr>
              <a:cxnSpLocks/>
            </p:cNvCxnSpPr>
            <p:nvPr/>
          </p:nvCxnSpPr>
          <p:spPr>
            <a:xfrm flipV="1">
              <a:off x="2066101" y="5530631"/>
              <a:ext cx="788586" cy="1392052"/>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473DD80E-55AD-4F53-80AC-FD2D07D4337D}"/>
                </a:ext>
              </a:extLst>
            </p:cNvPr>
            <p:cNvCxnSpPr>
              <a:cxnSpLocks/>
            </p:cNvCxnSpPr>
            <p:nvPr/>
          </p:nvCxnSpPr>
          <p:spPr>
            <a:xfrm flipH="1" flipV="1">
              <a:off x="11593231" y="5632098"/>
              <a:ext cx="598769" cy="782754"/>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grpSp>
      <p:pic>
        <p:nvPicPr>
          <p:cNvPr id="1032" name="Picture 1031">
            <a:extLst>
              <a:ext uri="{FF2B5EF4-FFF2-40B4-BE49-F238E27FC236}">
                <a16:creationId xmlns:a16="http://schemas.microsoft.com/office/drawing/2014/main" id="{674B2CA1-C553-4BCF-AC18-14549FDD3141}"/>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741" b="87778" l="10000" r="90000">
                        <a14:foregroundMark x1="51200" y1="8426" x2="51200" y2="19537"/>
                        <a14:foregroundMark x1="51700" y1="5741" x2="54100" y2="13519"/>
                        <a14:foregroundMark x1="45297" y1="85003" x2="52100" y2="84444"/>
                        <a14:foregroundMark x1="52100" y1="84444" x2="52200" y2="84444"/>
                        <a14:backgroundMark x1="58200" y1="85093" x2="51200" y2="88519"/>
                        <a14:backgroundMark x1="51200" y1="88519" x2="42600" y2="89074"/>
                        <a14:backgroundMark x1="42600" y1="89074" x2="39700" y2="88426"/>
                        <a14:backgroundMark x1="37300" y1="86204" x2="54600" y2="87315"/>
                      </a14:backgroundRemoval>
                    </a14:imgEffect>
                  </a14:imgLayer>
                </a14:imgProps>
              </a:ext>
              <a:ext uri="{28A0092B-C50C-407E-A947-70E740481C1C}">
                <a14:useLocalDpi xmlns:a14="http://schemas.microsoft.com/office/drawing/2010/main" val="0"/>
              </a:ext>
            </a:extLst>
          </a:blip>
          <a:srcRect b="8396"/>
          <a:stretch/>
        </p:blipFill>
        <p:spPr>
          <a:xfrm>
            <a:off x="10363466" y="3112118"/>
            <a:ext cx="3018101" cy="2985852"/>
          </a:xfrm>
          <a:prstGeom prst="rect">
            <a:avLst/>
          </a:prstGeom>
        </p:spPr>
      </p:pic>
      <p:grpSp>
        <p:nvGrpSpPr>
          <p:cNvPr id="1040" name="Group 1039">
            <a:extLst>
              <a:ext uri="{FF2B5EF4-FFF2-40B4-BE49-F238E27FC236}">
                <a16:creationId xmlns:a16="http://schemas.microsoft.com/office/drawing/2014/main" id="{438DDE0B-4920-4E89-9C23-98C8B10F76AF}"/>
              </a:ext>
            </a:extLst>
          </p:cNvPr>
          <p:cNvGrpSpPr/>
          <p:nvPr/>
        </p:nvGrpSpPr>
        <p:grpSpPr>
          <a:xfrm>
            <a:off x="206629" y="171536"/>
            <a:ext cx="616790" cy="747111"/>
            <a:chOff x="239737" y="39970"/>
            <a:chExt cx="842766" cy="934438"/>
          </a:xfrm>
        </p:grpSpPr>
        <p:sp>
          <p:nvSpPr>
            <p:cNvPr id="1037" name="Rectangle 1036">
              <a:extLst>
                <a:ext uri="{FF2B5EF4-FFF2-40B4-BE49-F238E27FC236}">
                  <a16:creationId xmlns:a16="http://schemas.microsoft.com/office/drawing/2014/main" id="{29FF78BC-9564-4E9C-AE3B-34D772D83170}"/>
                </a:ext>
              </a:extLst>
            </p:cNvPr>
            <p:cNvSpPr/>
            <p:nvPr/>
          </p:nvSpPr>
          <p:spPr>
            <a:xfrm rot="938848">
              <a:off x="371294" y="111585"/>
              <a:ext cx="690492" cy="813715"/>
            </a:xfrm>
            <a:prstGeom prst="rect">
              <a:avLst/>
            </a:prstGeom>
            <a:solidFill>
              <a:schemeClr val="accent5">
                <a:lumMod val="20000"/>
                <a:lumOff val="80000"/>
              </a:schemeClr>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9" name="Picture 1038">
              <a:extLst>
                <a:ext uri="{FF2B5EF4-FFF2-40B4-BE49-F238E27FC236}">
                  <a16:creationId xmlns:a16="http://schemas.microsoft.com/office/drawing/2014/main" id="{AA857876-E04B-4974-B72E-D7ACDE906A6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372741">
              <a:off x="239737" y="39970"/>
              <a:ext cx="842766" cy="934438"/>
            </a:xfrm>
            <a:prstGeom prst="rect">
              <a:avLst/>
            </a:prstGeom>
          </p:spPr>
        </p:pic>
      </p:grpSp>
      <p:grpSp>
        <p:nvGrpSpPr>
          <p:cNvPr id="1043" name="Group 1042">
            <a:extLst>
              <a:ext uri="{FF2B5EF4-FFF2-40B4-BE49-F238E27FC236}">
                <a16:creationId xmlns:a16="http://schemas.microsoft.com/office/drawing/2014/main" id="{205FA153-DAF3-41DC-9D88-1EC51B724BB6}"/>
              </a:ext>
            </a:extLst>
          </p:cNvPr>
          <p:cNvGrpSpPr/>
          <p:nvPr/>
        </p:nvGrpSpPr>
        <p:grpSpPr>
          <a:xfrm>
            <a:off x="231098" y="1123847"/>
            <a:ext cx="988558" cy="810354"/>
            <a:chOff x="817228" y="470330"/>
            <a:chExt cx="988558" cy="810354"/>
          </a:xfrm>
        </p:grpSpPr>
        <p:sp>
          <p:nvSpPr>
            <p:cNvPr id="154" name="Rectangle 153">
              <a:extLst>
                <a:ext uri="{FF2B5EF4-FFF2-40B4-BE49-F238E27FC236}">
                  <a16:creationId xmlns:a16="http://schemas.microsoft.com/office/drawing/2014/main" id="{4BF08AF4-8476-4ED9-A89F-65D8313FA309}"/>
                </a:ext>
              </a:extLst>
            </p:cNvPr>
            <p:cNvSpPr/>
            <p:nvPr/>
          </p:nvSpPr>
          <p:spPr>
            <a:xfrm rot="20633638">
              <a:off x="817228" y="470330"/>
              <a:ext cx="988558" cy="810354"/>
            </a:xfrm>
            <a:prstGeom prst="rect">
              <a:avLst/>
            </a:prstGeom>
            <a:solidFill>
              <a:schemeClr val="accent6">
                <a:lumMod val="20000"/>
                <a:lumOff val="80000"/>
              </a:schemeClr>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42" name="Picture 1041">
              <a:extLst>
                <a:ext uri="{FF2B5EF4-FFF2-40B4-BE49-F238E27FC236}">
                  <a16:creationId xmlns:a16="http://schemas.microsoft.com/office/drawing/2014/main" id="{AD043E23-610A-4F9A-94D9-BA1C94948156}"/>
                </a:ext>
              </a:extLst>
            </p:cNvPr>
            <p:cNvPicPr>
              <a:picLocks noChangeAspect="1"/>
            </p:cNvPicPr>
            <p:nvPr/>
          </p:nvPicPr>
          <p:blipFill rotWithShape="1">
            <a:blip r:embed="rId12" cstate="print">
              <a:alphaModFix amt="50000"/>
              <a:extLst>
                <a:ext uri="{28A0092B-C50C-407E-A947-70E740481C1C}">
                  <a14:useLocalDpi xmlns:a14="http://schemas.microsoft.com/office/drawing/2010/main" val="0"/>
                </a:ext>
              </a:extLst>
            </a:blip>
            <a:srcRect r="3794" b="12279"/>
            <a:stretch/>
          </p:blipFill>
          <p:spPr>
            <a:xfrm rot="20636162">
              <a:off x="867631" y="523989"/>
              <a:ext cx="867343" cy="668362"/>
            </a:xfrm>
            <a:prstGeom prst="rect">
              <a:avLst/>
            </a:prstGeom>
          </p:spPr>
        </p:pic>
      </p:grpSp>
      <p:sp>
        <p:nvSpPr>
          <p:cNvPr id="27" name="WordArt 2">
            <a:extLst>
              <a:ext uri="{FF2B5EF4-FFF2-40B4-BE49-F238E27FC236}">
                <a16:creationId xmlns:a16="http://schemas.microsoft.com/office/drawing/2014/main" id="{0CE63516-F411-4BC0-90EA-7891100DCF59}"/>
              </a:ext>
            </a:extLst>
          </p:cNvPr>
          <p:cNvSpPr>
            <a:spLocks noChangeArrowheads="1" noChangeShapeType="1" noTextEdit="1"/>
          </p:cNvSpPr>
          <p:nvPr/>
        </p:nvSpPr>
        <p:spPr bwMode="auto">
          <a:xfrm>
            <a:off x="4651171" y="2049407"/>
            <a:ext cx="4321175" cy="1549400"/>
          </a:xfrm>
          <a:prstGeom prst="rect">
            <a:avLst/>
          </a:prstGeom>
        </p:spPr>
        <p:txBody>
          <a:bodyPr wrap="none" fromWordArt="1">
            <a:prstTxWarp prst="textPlain">
              <a:avLst>
                <a:gd name="adj" fmla="val 50000"/>
              </a:avLst>
            </a:prstTxWarp>
          </a:bodyPr>
          <a:lstStyle/>
          <a:p>
            <a:pPr algn="ctr"/>
            <a:endParaRPr lang="en-US" sz="3600" kern="10" dirty="0">
              <a:ln w="9525">
                <a:solidFill>
                  <a:srgbClr val="FF0000"/>
                </a:solidFill>
                <a:round/>
              </a:ln>
              <a:solidFill>
                <a:srgbClr val="0000FF"/>
              </a:solidFill>
              <a:effectLst>
                <a:outerShdw dist="35921" dir="2700000" algn="ctr" rotWithShape="0">
                  <a:srgbClr val="808080">
                    <a:alpha val="79999"/>
                  </a:srgbClr>
                </a:outerShdw>
              </a:effectLst>
              <a:latin typeface="Times New Roman" panose="02020603050405020304"/>
              <a:cs typeface="Times New Roman" panose="02020603050405020304"/>
            </a:endParaRPr>
          </a:p>
        </p:txBody>
      </p:sp>
      <p:pic>
        <p:nvPicPr>
          <p:cNvPr id="36" name="Picture 35">
            <a:extLst>
              <a:ext uri="{FF2B5EF4-FFF2-40B4-BE49-F238E27FC236}">
                <a16:creationId xmlns:a16="http://schemas.microsoft.com/office/drawing/2014/main" id="{71E4BC89-A7C6-459C-9ECD-2F6C0511AC9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25566" y="362999"/>
            <a:ext cx="9150740" cy="5380227"/>
          </a:xfrm>
          <a:prstGeom prst="rect">
            <a:avLst/>
          </a:prstGeom>
        </p:spPr>
      </p:pic>
      <p:pic>
        <p:nvPicPr>
          <p:cNvPr id="4" name="Karaoke - Lớp Chúng Ta Đoàn Kết - Âm Nhạc Lớp 3 -- Lớp Nhạc doremi">
            <a:hlinkClick r:id="" action="ppaction://media"/>
            <a:extLst>
              <a:ext uri="{FF2B5EF4-FFF2-40B4-BE49-F238E27FC236}">
                <a16:creationId xmlns:a16="http://schemas.microsoft.com/office/drawing/2014/main" id="{7CC0EE6D-1892-1102-B63E-14A071B65A2D}"/>
              </a:ext>
            </a:extLst>
          </p:cNvPr>
          <p:cNvPicPr>
            <a:picLocks noChangeAspect="1"/>
          </p:cNvPicPr>
          <p:nvPr>
            <a:videoFile r:link="rId2"/>
            <p:extLst>
              <p:ext uri="{DAA4B4D4-6D71-4841-9C94-3DE7FCFB9230}">
                <p14:media xmlns:p14="http://schemas.microsoft.com/office/powerpoint/2010/main" r:embed="rId3">
                  <p14:trim st="16147" end="37109"/>
                </p14:media>
              </p:ext>
            </p:extLst>
          </p:nvPr>
        </p:nvPicPr>
        <p:blipFill>
          <a:blip r:embed="rId14"/>
          <a:stretch>
            <a:fillRect/>
          </a:stretch>
        </p:blipFill>
        <p:spPr>
          <a:xfrm>
            <a:off x="1292250" y="683195"/>
            <a:ext cx="8734155" cy="4218573"/>
          </a:xfrm>
          <a:prstGeom prst="rect">
            <a:avLst/>
          </a:prstGeom>
        </p:spPr>
      </p:pic>
    </p:spTree>
    <p:custDataLst>
      <p:tags r:id="rId1"/>
    </p:custDataLst>
    <p:extLst>
      <p:ext uri="{BB962C8B-B14F-4D97-AF65-F5344CB8AC3E}">
        <p14:creationId xmlns:p14="http://schemas.microsoft.com/office/powerpoint/2010/main" val="1497794502"/>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0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638"/>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429000" y="1162734"/>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vi-VN" altLang="en-US" sz="3600" b="1" dirty="0">
                <a:latin typeface="Times New Roman" panose="02020603050405020304" pitchFamily="18" charset="0"/>
                <a:cs typeface="Times New Roman" panose="02020603050405020304" pitchFamily="18" charset="0"/>
              </a:rPr>
              <a:t>h</a:t>
            </a:r>
            <a:r>
              <a:rPr lang="en-US" altLang="en-US" sz="3600" b="1" dirty="0" err="1">
                <a:latin typeface="Times New Roman" panose="02020603050405020304" pitchFamily="18" charset="0"/>
                <a:cs typeface="Times New Roman" panose="02020603050405020304" pitchFamily="18" charset="0"/>
              </a:rPr>
              <a:t>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271588" y="2590800"/>
            <a:ext cx="10615612" cy="2800767"/>
          </a:xfrm>
          <a:prstGeom prst="rect">
            <a:avLst/>
          </a:prstGeom>
          <a:noFill/>
        </p:spPr>
        <p:txBody>
          <a:bodyPr wrap="square">
            <a:spAutoFit/>
          </a:bodyPr>
          <a:lstStyle/>
          <a:p>
            <a:pPr algn="ctr">
              <a:defRPr/>
            </a:pP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CHỦ ĐỀ 6:</a:t>
            </a:r>
          </a:p>
          <a:p>
            <a:pPr algn="ctr">
              <a:defRPr/>
            </a:pP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GIẢI QUYẾT VẤN ĐỀ VỚI SỰ TRỢ GIÚP CỦA MÁY TÍNH</a:t>
            </a:r>
          </a:p>
          <a:p>
            <a:pPr algn="ctr">
              <a:defRPr/>
            </a:pPr>
            <a:endPar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8"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1009650" y="4683681"/>
            <a:ext cx="10744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4000" b="1" u="sng" dirty="0" err="1">
                <a:solidFill>
                  <a:srgbClr val="FF0000"/>
                </a:solidFill>
                <a:latin typeface="Times New Roman" panose="02020603050405020304" pitchFamily="18" charset="0"/>
                <a:cs typeface="Times New Roman" panose="02020603050405020304" pitchFamily="18" charset="0"/>
              </a:rPr>
              <a:t>Bài</a:t>
            </a:r>
            <a:r>
              <a:rPr lang="vi-VN" altLang="en-US" sz="4000" b="1" u="sng" dirty="0">
                <a:solidFill>
                  <a:srgbClr val="FF0000"/>
                </a:solidFill>
                <a:latin typeface="Times New Roman" panose="02020603050405020304" pitchFamily="18" charset="0"/>
                <a:cs typeface="Times New Roman" panose="02020603050405020304" pitchFamily="18" charset="0"/>
              </a:rPr>
              <a:t> </a:t>
            </a:r>
            <a:r>
              <a:rPr lang="en-US" altLang="en-US" sz="4000" b="1" u="sng" dirty="0">
                <a:solidFill>
                  <a:srgbClr val="FF0000"/>
                </a:solidFill>
                <a:latin typeface="Times New Roman" panose="02020603050405020304" pitchFamily="18" charset="0"/>
                <a:cs typeface="Times New Roman" panose="02020603050405020304" pitchFamily="18" charset="0"/>
              </a:rPr>
              <a:t>13</a:t>
            </a:r>
            <a:r>
              <a:rPr lang="vi-VN" altLang="en-US" sz="4000" b="1" dirty="0">
                <a:solidFill>
                  <a:srgbClr val="FF0000"/>
                </a:solidFill>
                <a:latin typeface="Times New Roman" panose="02020603050405020304" pitchFamily="18" charset="0"/>
                <a:cs typeface="Times New Roman" panose="02020603050405020304" pitchFamily="18" charset="0"/>
              </a:rPr>
              <a:t>:</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00B050"/>
                </a:solidFill>
                <a:latin typeface="Times New Roman" panose="02020603050405020304" pitchFamily="18" charset="0"/>
                <a:cs typeface="Times New Roman" panose="02020603050405020304" pitchFamily="18" charset="0"/>
              </a:rPr>
              <a:t>Chơi</a:t>
            </a:r>
            <a:r>
              <a:rPr lang="en-US" altLang="en-US" sz="4000" b="1" dirty="0">
                <a:solidFill>
                  <a:srgbClr val="00B050"/>
                </a:solidFill>
                <a:latin typeface="Times New Roman" panose="02020603050405020304" pitchFamily="18" charset="0"/>
                <a:cs typeface="Times New Roman" panose="02020603050405020304" pitchFamily="18" charset="0"/>
              </a:rPr>
              <a:t> </a:t>
            </a:r>
            <a:r>
              <a:rPr lang="en-US" altLang="en-US" sz="4000" b="1" dirty="0" err="1">
                <a:solidFill>
                  <a:srgbClr val="00B050"/>
                </a:solidFill>
                <a:latin typeface="Times New Roman" panose="02020603050405020304" pitchFamily="18" charset="0"/>
                <a:cs typeface="Times New Roman" panose="02020603050405020304" pitchFamily="18" charset="0"/>
              </a:rPr>
              <a:t>với</a:t>
            </a:r>
            <a:r>
              <a:rPr lang="en-US" altLang="en-US" sz="4000" b="1" dirty="0">
                <a:solidFill>
                  <a:srgbClr val="00B050"/>
                </a:solidFill>
                <a:latin typeface="Times New Roman" panose="02020603050405020304" pitchFamily="18" charset="0"/>
                <a:cs typeface="Times New Roman" panose="02020603050405020304" pitchFamily="18" charset="0"/>
              </a:rPr>
              <a:t> </a:t>
            </a:r>
            <a:r>
              <a:rPr lang="en-US" altLang="en-US" sz="4000" b="1" dirty="0" err="1">
                <a:solidFill>
                  <a:srgbClr val="00B050"/>
                </a:solidFill>
                <a:latin typeface="Times New Roman" panose="02020603050405020304" pitchFamily="18" charset="0"/>
                <a:cs typeface="Times New Roman" panose="02020603050405020304" pitchFamily="18" charset="0"/>
              </a:rPr>
              <a:t>máy</a:t>
            </a:r>
            <a:r>
              <a:rPr lang="en-US" altLang="en-US" sz="4000" b="1" dirty="0">
                <a:solidFill>
                  <a:srgbClr val="00B050"/>
                </a:solidFill>
                <a:latin typeface="Times New Roman" panose="02020603050405020304" pitchFamily="18" charset="0"/>
                <a:cs typeface="Times New Roman" panose="02020603050405020304" pitchFamily="18" charset="0"/>
              </a:rPr>
              <a:t> </a:t>
            </a:r>
            <a:r>
              <a:rPr lang="en-US" altLang="en-US" sz="4000" b="1" dirty="0" err="1">
                <a:solidFill>
                  <a:srgbClr val="00B050"/>
                </a:solidFill>
                <a:latin typeface="Times New Roman" panose="02020603050405020304" pitchFamily="18" charset="0"/>
                <a:cs typeface="Times New Roman" panose="02020603050405020304" pitchFamily="18" charset="0"/>
              </a:rPr>
              <a:t>tính</a:t>
            </a:r>
            <a:endParaRPr lang="en-US" altLang="en-US" sz="4800" b="1" i="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12048"/>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Picture 79">
            <a:extLst>
              <a:ext uri="{FF2B5EF4-FFF2-40B4-BE49-F238E27FC236}">
                <a16:creationId xmlns:a16="http://schemas.microsoft.com/office/drawing/2014/main" id="{5D7FE581-5D6B-AFFA-52EC-D7ADD99B563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638"/>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13"/>
          <p:cNvGrpSpPr>
            <a:grpSpLocks/>
          </p:cNvGrpSpPr>
          <p:nvPr/>
        </p:nvGrpSpPr>
        <p:grpSpPr bwMode="auto">
          <a:xfrm>
            <a:off x="-3662363" y="-17463"/>
            <a:ext cx="7261226" cy="6858001"/>
            <a:chOff x="-2222500" y="1600200"/>
            <a:chExt cx="4770438" cy="4824413"/>
          </a:xfrm>
        </p:grpSpPr>
        <p:sp>
          <p:nvSpPr>
            <p:cNvPr id="15" name="AutoShape 41"/>
            <p:cNvSpPr>
              <a:spLocks noChangeArrowheads="1"/>
            </p:cNvSpPr>
            <p:nvPr/>
          </p:nvSpPr>
          <p:spPr bwMode="ltGray">
            <a:xfrm rot="5400000">
              <a:off x="-2249488" y="1627188"/>
              <a:ext cx="4824413" cy="4770438"/>
            </a:xfrm>
            <a:custGeom>
              <a:avLst/>
              <a:gdLst>
                <a:gd name="G0" fmla="+- 10478 0 0"/>
                <a:gd name="G1" fmla="+- -11739500 0 0"/>
                <a:gd name="G2" fmla="+- 0 0 -11739500"/>
                <a:gd name="T0" fmla="*/ 0 256 1"/>
                <a:gd name="T1" fmla="*/ 180 256 1"/>
                <a:gd name="G3" fmla="+- -11739500 T0 T1"/>
                <a:gd name="T2" fmla="*/ 0 256 1"/>
                <a:gd name="T3" fmla="*/ 90 256 1"/>
                <a:gd name="G4" fmla="+- -11739500 T2 T3"/>
                <a:gd name="G5" fmla="*/ G4 2 1"/>
                <a:gd name="T4" fmla="*/ 90 256 1"/>
                <a:gd name="T5" fmla="*/ 0 256 1"/>
                <a:gd name="G6" fmla="+- -11739500 T4 T5"/>
                <a:gd name="G7" fmla="*/ G6 2 1"/>
                <a:gd name="G8" fmla="abs -117395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478"/>
                <a:gd name="G18" fmla="*/ 10478 1 2"/>
                <a:gd name="G19" fmla="+- G18 5400 0"/>
                <a:gd name="G20" fmla="cos G19 -11739500"/>
                <a:gd name="G21" fmla="sin G19 -11739500"/>
                <a:gd name="G22" fmla="+- G20 10800 0"/>
                <a:gd name="G23" fmla="+- G21 10800 0"/>
                <a:gd name="G24" fmla="+- 10800 0 G20"/>
                <a:gd name="G25" fmla="+- 10478 10800 0"/>
                <a:gd name="G26" fmla="?: G9 G17 G25"/>
                <a:gd name="G27" fmla="?: G9 0 21600"/>
                <a:gd name="G28" fmla="cos 10800 -11739500"/>
                <a:gd name="G29" fmla="sin 10800 -11739500"/>
                <a:gd name="G30" fmla="sin 10478 -11739500"/>
                <a:gd name="G31" fmla="+- G28 10800 0"/>
                <a:gd name="G32" fmla="+- G29 10800 0"/>
                <a:gd name="G33" fmla="+- G30 10800 0"/>
                <a:gd name="G34" fmla="?: G4 0 G31"/>
                <a:gd name="G35" fmla="?: -11739500 G34 0"/>
                <a:gd name="G36" fmla="?: G6 G35 G31"/>
                <a:gd name="G37" fmla="+- 21600 0 G36"/>
                <a:gd name="G38" fmla="?: G4 0 G33"/>
                <a:gd name="G39" fmla="?: -11739500 G38 G32"/>
                <a:gd name="G40" fmla="?: G6 G39 0"/>
                <a:gd name="G41" fmla="?: G4 G32 21600"/>
                <a:gd name="G42" fmla="?: G6 G41 G33"/>
                <a:gd name="T12" fmla="*/ 10800 w 21600"/>
                <a:gd name="T13" fmla="*/ 0 h 21600"/>
                <a:gd name="T14" fmla="*/ 162 w 21600"/>
                <a:gd name="T15" fmla="*/ 10638 h 21600"/>
                <a:gd name="T16" fmla="*/ 10800 w 21600"/>
                <a:gd name="T17" fmla="*/ 322 h 21600"/>
                <a:gd name="T18" fmla="*/ 21438 w 21600"/>
                <a:gd name="T19" fmla="*/ 1063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23" y="10641"/>
                  </a:moveTo>
                  <a:cubicBezTo>
                    <a:pt x="410" y="4916"/>
                    <a:pt x="5075" y="322"/>
                    <a:pt x="10800" y="322"/>
                  </a:cubicBezTo>
                  <a:cubicBezTo>
                    <a:pt x="16524" y="322"/>
                    <a:pt x="21189" y="4916"/>
                    <a:pt x="21276" y="10641"/>
                  </a:cubicBezTo>
                  <a:lnTo>
                    <a:pt x="21598" y="10636"/>
                  </a:lnTo>
                  <a:cubicBezTo>
                    <a:pt x="21509" y="4736"/>
                    <a:pt x="16700" y="0"/>
                    <a:pt x="10799" y="0"/>
                  </a:cubicBezTo>
                  <a:cubicBezTo>
                    <a:pt x="4899" y="0"/>
                    <a:pt x="90" y="4736"/>
                    <a:pt x="1" y="10636"/>
                  </a:cubicBezTo>
                  <a:close/>
                </a:path>
              </a:pathLst>
            </a:custGeom>
            <a:solidFill>
              <a:schemeClr val="bg1">
                <a:lumMod val="65000"/>
              </a:schemeClr>
            </a:solidFill>
            <a:ln>
              <a:noFill/>
            </a:ln>
            <a:effectLst/>
          </p:spPr>
          <p:txBody>
            <a:bodyPr wrap="none" anchor="ctr"/>
            <a:lstStyle/>
            <a:p>
              <a:pPr eaLnBrk="1" hangingPunct="1">
                <a:defRPr/>
              </a:pPr>
              <a:endParaRPr lang="en-US"/>
            </a:p>
          </p:txBody>
        </p:sp>
        <p:sp>
          <p:nvSpPr>
            <p:cNvPr id="16" name="AutoShape 42"/>
            <p:cNvSpPr>
              <a:spLocks noChangeArrowheads="1"/>
            </p:cNvSpPr>
            <p:nvPr/>
          </p:nvSpPr>
          <p:spPr bwMode="ltGray">
            <a:xfrm rot="5400000" flipH="1">
              <a:off x="-1844208" y="2062571"/>
              <a:ext cx="4032628" cy="3929823"/>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bg1">
                <a:lumMod val="95000"/>
              </a:schemeClr>
            </a:solidFill>
            <a:ln>
              <a:noFill/>
            </a:ln>
            <a:effectLst>
              <a:outerShdw blurRad="50800" dist="38100" algn="l" rotWithShape="0">
                <a:prstClr val="black">
                  <a:alpha val="40000"/>
                </a:prstClr>
              </a:outerShdw>
            </a:effectLst>
          </p:spPr>
          <p:txBody>
            <a:bodyPr wrap="none" anchor="ctr"/>
            <a:lstStyle/>
            <a:p>
              <a:pPr eaLnBrk="1" hangingPunct="1">
                <a:defRPr/>
              </a:pPr>
              <a:endParaRPr lang="en-US"/>
            </a:p>
          </p:txBody>
        </p:sp>
        <p:sp>
          <p:nvSpPr>
            <p:cNvPr id="17" name="AutoShape 42"/>
            <p:cNvSpPr>
              <a:spLocks noChangeArrowheads="1"/>
            </p:cNvSpPr>
            <p:nvPr/>
          </p:nvSpPr>
          <p:spPr bwMode="ltGray">
            <a:xfrm rot="5400000" flipH="1">
              <a:off x="-1602907" y="2255488"/>
              <a:ext cx="3506669" cy="3501256"/>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bg1">
                <a:lumMod val="85000"/>
              </a:schemeClr>
            </a:solidFill>
            <a:ln>
              <a:noFill/>
            </a:ln>
            <a:effectLst>
              <a:innerShdw blurRad="63500" dist="50800" dir="16200000">
                <a:prstClr val="black">
                  <a:alpha val="50000"/>
                </a:prstClr>
              </a:innerShdw>
            </a:effectLst>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a:p>
          </p:txBody>
        </p:sp>
      </p:grpSp>
      <p:sp>
        <p:nvSpPr>
          <p:cNvPr id="18" name="TextBox 17"/>
          <p:cNvSpPr txBox="1">
            <a:spLocks noChangeArrowheads="1"/>
          </p:cNvSpPr>
          <p:nvPr/>
        </p:nvSpPr>
        <p:spPr bwMode="auto">
          <a:xfrm>
            <a:off x="-501476" y="2855197"/>
            <a:ext cx="391636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vi-VN" altLang="en-US" sz="4400" b="1" dirty="0">
                <a:solidFill>
                  <a:srgbClr val="C00000"/>
                </a:solidFill>
                <a:latin typeface="Times New Roman" panose="02020603050405020304" pitchFamily="18" charset="0"/>
                <a:ea typeface="Verdana" panose="020B0604030504040204" pitchFamily="34" charset="0"/>
                <a:cs typeface="Times New Roman" panose="02020603050405020304" pitchFamily="18" charset="0"/>
              </a:rPr>
              <a:t>MỤC TIÊU</a:t>
            </a:r>
            <a:endParaRPr lang="en-US" altLang="en-US" sz="4400" b="1" dirty="0">
              <a:solidFill>
                <a:srgbClr val="C00000"/>
              </a:solidFill>
              <a:latin typeface="Times New Roman" panose="02020603050405020304" pitchFamily="18" charset="0"/>
              <a:ea typeface="Verdana" panose="020B0604030504040204" pitchFamily="34" charset="0"/>
              <a:cs typeface="Times New Roman" panose="02020603050405020304" pitchFamily="18" charset="0"/>
            </a:endParaRPr>
          </a:p>
        </p:txBody>
      </p:sp>
      <p:sp>
        <p:nvSpPr>
          <p:cNvPr id="4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398160" y="729022"/>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47"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3382726" y="1302226"/>
            <a:ext cx="880927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3200" b="1" u="sng" dirty="0" err="1">
                <a:solidFill>
                  <a:srgbClr val="00B050"/>
                </a:solidFill>
                <a:latin typeface="Times New Roman" panose="02020603050405020304" pitchFamily="18" charset="0"/>
                <a:cs typeface="Times New Roman" panose="02020603050405020304" pitchFamily="18" charset="0"/>
              </a:rPr>
              <a:t>Bài</a:t>
            </a:r>
            <a:r>
              <a:rPr lang="vi-VN" altLang="en-US" sz="3200" b="1" u="sng" dirty="0">
                <a:solidFill>
                  <a:srgbClr val="00B050"/>
                </a:solidFill>
                <a:latin typeface="Times New Roman" panose="02020603050405020304" pitchFamily="18" charset="0"/>
                <a:cs typeface="Times New Roman" panose="02020603050405020304" pitchFamily="18" charset="0"/>
              </a:rPr>
              <a:t> </a:t>
            </a:r>
            <a:r>
              <a:rPr lang="en-US" altLang="en-US" sz="3200" b="1" u="sng" dirty="0">
                <a:solidFill>
                  <a:srgbClr val="00B050"/>
                </a:solidFill>
                <a:latin typeface="Times New Roman" panose="02020603050405020304" pitchFamily="18" charset="0"/>
                <a:cs typeface="Times New Roman" panose="02020603050405020304" pitchFamily="18" charset="0"/>
              </a:rPr>
              <a:t>13</a:t>
            </a:r>
            <a:r>
              <a:rPr lang="vi-VN" altLang="en-US" sz="3200" b="1" dirty="0">
                <a:solidFill>
                  <a:srgbClr val="00B050"/>
                </a:solidFill>
                <a:latin typeface="Times New Roman" panose="02020603050405020304" pitchFamily="18" charset="0"/>
                <a:cs typeface="Times New Roman" panose="02020603050405020304" pitchFamily="18" charset="0"/>
              </a:rPr>
              <a:t>:</a:t>
            </a:r>
            <a:r>
              <a:rPr lang="en-US" altLang="en-US" sz="3200" b="1" dirty="0">
                <a:solidFill>
                  <a:srgbClr val="00B050"/>
                </a:solidFill>
                <a:latin typeface="Times New Roman" panose="02020603050405020304" pitchFamily="18" charset="0"/>
                <a:cs typeface="Times New Roman" panose="02020603050405020304" pitchFamily="18" charset="0"/>
              </a:rPr>
              <a:t> </a:t>
            </a:r>
            <a:r>
              <a:rPr lang="en-US" altLang="en-US" sz="3200" b="1" dirty="0" err="1">
                <a:solidFill>
                  <a:srgbClr val="00B050"/>
                </a:solidFill>
                <a:latin typeface="Times New Roman" panose="02020603050405020304" pitchFamily="18" charset="0"/>
                <a:cs typeface="Times New Roman" panose="02020603050405020304" pitchFamily="18" charset="0"/>
              </a:rPr>
              <a:t>Chơi</a:t>
            </a:r>
            <a:r>
              <a:rPr lang="en-US" altLang="en-US" sz="3200" b="1" dirty="0">
                <a:solidFill>
                  <a:srgbClr val="00B050"/>
                </a:solidFill>
                <a:latin typeface="Times New Roman" panose="02020603050405020304" pitchFamily="18" charset="0"/>
                <a:cs typeface="Times New Roman" panose="02020603050405020304" pitchFamily="18" charset="0"/>
              </a:rPr>
              <a:t> </a:t>
            </a:r>
            <a:r>
              <a:rPr lang="en-US" altLang="en-US" sz="3200" b="1" dirty="0" err="1">
                <a:solidFill>
                  <a:srgbClr val="00B050"/>
                </a:solidFill>
                <a:latin typeface="Times New Roman" panose="02020603050405020304" pitchFamily="18" charset="0"/>
                <a:cs typeface="Times New Roman" panose="02020603050405020304" pitchFamily="18" charset="0"/>
              </a:rPr>
              <a:t>với</a:t>
            </a:r>
            <a:r>
              <a:rPr lang="en-US" altLang="en-US" sz="3200" b="1" dirty="0">
                <a:solidFill>
                  <a:srgbClr val="00B050"/>
                </a:solidFill>
                <a:latin typeface="Times New Roman" panose="02020603050405020304" pitchFamily="18" charset="0"/>
                <a:cs typeface="Times New Roman" panose="02020603050405020304" pitchFamily="18" charset="0"/>
              </a:rPr>
              <a:t> </a:t>
            </a:r>
            <a:r>
              <a:rPr lang="en-US" altLang="en-US" sz="3200" b="1" dirty="0" err="1">
                <a:solidFill>
                  <a:srgbClr val="00B050"/>
                </a:solidFill>
                <a:latin typeface="Times New Roman" panose="02020603050405020304" pitchFamily="18" charset="0"/>
                <a:cs typeface="Times New Roman" panose="02020603050405020304" pitchFamily="18" charset="0"/>
              </a:rPr>
              <a:t>máy</a:t>
            </a:r>
            <a:r>
              <a:rPr lang="en-US" altLang="en-US" sz="3200" b="1" dirty="0">
                <a:solidFill>
                  <a:srgbClr val="00B050"/>
                </a:solidFill>
                <a:latin typeface="Times New Roman" panose="02020603050405020304" pitchFamily="18" charset="0"/>
                <a:cs typeface="Times New Roman" panose="02020603050405020304" pitchFamily="18" charset="0"/>
              </a:rPr>
              <a:t> </a:t>
            </a:r>
            <a:r>
              <a:rPr lang="en-US" altLang="en-US" sz="3200" b="1" dirty="0" err="1">
                <a:solidFill>
                  <a:srgbClr val="00B050"/>
                </a:solidFill>
                <a:latin typeface="Times New Roman" panose="02020603050405020304" pitchFamily="18" charset="0"/>
                <a:cs typeface="Times New Roman" panose="02020603050405020304" pitchFamily="18" charset="0"/>
              </a:rPr>
              <a:t>tính</a:t>
            </a:r>
            <a:r>
              <a:rPr lang="en-US" altLang="en-US" sz="3200" b="1" dirty="0">
                <a:solidFill>
                  <a:srgbClr val="00B050"/>
                </a:solidFill>
                <a:latin typeface="Times New Roman" panose="02020603050405020304" pitchFamily="18" charset="0"/>
                <a:cs typeface="Times New Roman" panose="02020603050405020304" pitchFamily="18" charset="0"/>
              </a:rPr>
              <a:t>(</a:t>
            </a:r>
            <a:r>
              <a:rPr lang="en-US" altLang="en-US" sz="3200" b="1" dirty="0" err="1">
                <a:solidFill>
                  <a:srgbClr val="00B050"/>
                </a:solidFill>
                <a:latin typeface="Times New Roman" panose="02020603050405020304" pitchFamily="18" charset="0"/>
                <a:cs typeface="Times New Roman" panose="02020603050405020304" pitchFamily="18" charset="0"/>
              </a:rPr>
              <a:t>Tiết</a:t>
            </a:r>
            <a:r>
              <a:rPr lang="en-US" altLang="en-US" sz="3200" b="1" dirty="0">
                <a:solidFill>
                  <a:srgbClr val="00B050"/>
                </a:solidFill>
                <a:latin typeface="Times New Roman" panose="02020603050405020304" pitchFamily="18" charset="0"/>
                <a:cs typeface="Times New Roman" panose="02020603050405020304" pitchFamily="18" charset="0"/>
              </a:rPr>
              <a:t> 1)</a:t>
            </a:r>
            <a:endParaRPr lang="en-US" altLang="en-US" sz="3200" b="1" i="1" dirty="0">
              <a:solidFill>
                <a:srgbClr val="00B050"/>
              </a:solidFill>
              <a:latin typeface="Times New Roman" panose="02020603050405020304" pitchFamily="18" charset="0"/>
              <a:cs typeface="Times New Roman" panose="02020603050405020304" pitchFamily="18" charset="0"/>
            </a:endParaRPr>
          </a:p>
        </p:txBody>
      </p:sp>
      <p:grpSp>
        <p:nvGrpSpPr>
          <p:cNvPr id="5" name="Nhóm 4"/>
          <p:cNvGrpSpPr/>
          <p:nvPr/>
        </p:nvGrpSpPr>
        <p:grpSpPr>
          <a:xfrm>
            <a:off x="2819400" y="2548231"/>
            <a:ext cx="9370117" cy="2031325"/>
            <a:chOff x="2819400" y="2548231"/>
            <a:chExt cx="9370117" cy="2031325"/>
          </a:xfrm>
        </p:grpSpPr>
        <p:grpSp>
          <p:nvGrpSpPr>
            <p:cNvPr id="62" name="Group 61"/>
            <p:cNvGrpSpPr/>
            <p:nvPr/>
          </p:nvGrpSpPr>
          <p:grpSpPr>
            <a:xfrm>
              <a:off x="2819400" y="2548231"/>
              <a:ext cx="9220199" cy="1886515"/>
              <a:chOff x="2904687" y="2243621"/>
              <a:chExt cx="8580963" cy="908655"/>
            </a:xfrm>
          </p:grpSpPr>
          <p:sp>
            <p:nvSpPr>
              <p:cNvPr id="19" name="Oval 18"/>
              <p:cNvSpPr/>
              <p:nvPr/>
            </p:nvSpPr>
            <p:spPr>
              <a:xfrm>
                <a:off x="2904687" y="2374232"/>
                <a:ext cx="687734" cy="610448"/>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48" name="Chevron 47"/>
              <p:cNvSpPr/>
              <p:nvPr/>
            </p:nvSpPr>
            <p:spPr>
              <a:xfrm>
                <a:off x="3542941" y="2392199"/>
                <a:ext cx="299719" cy="61044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AutoShape 47"/>
              <p:cNvSpPr>
                <a:spLocks noChangeArrowheads="1"/>
              </p:cNvSpPr>
              <p:nvPr/>
            </p:nvSpPr>
            <p:spPr bwMode="gray">
              <a:xfrm>
                <a:off x="3810056" y="2243621"/>
                <a:ext cx="7675594" cy="908655"/>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sz="4400" b="1" dirty="0">
                  <a:latin typeface="Times New Roman" panose="02020603050405020304" pitchFamily="18" charset="0"/>
                  <a:cs typeface="Times New Roman" panose="02020603050405020304" pitchFamily="18" charset="0"/>
                </a:endParaRPr>
              </a:p>
            </p:txBody>
          </p:sp>
        </p:grpSp>
        <p:sp>
          <p:nvSpPr>
            <p:cNvPr id="2" name="Hình chữ nhật 1"/>
            <p:cNvSpPr/>
            <p:nvPr/>
          </p:nvSpPr>
          <p:spPr>
            <a:xfrm>
              <a:off x="4209761" y="2548231"/>
              <a:ext cx="7979756" cy="2031325"/>
            </a:xfrm>
            <a:prstGeom prst="rect">
              <a:avLst/>
            </a:prstGeom>
          </p:spPr>
          <p:txBody>
            <a:bodyPr wrap="square">
              <a:spAutoFit/>
            </a:bodyPr>
            <a:lstStyle/>
            <a:p>
              <a:pPr>
                <a:lnSpc>
                  <a:spcPct val="150000"/>
                </a:lnSpc>
              </a:pPr>
              <a:r>
                <a:rPr lang="vi-VN" sz="2800" dirty="0" err="1">
                  <a:latin typeface="Times New Roman" panose="02020603050405020304" pitchFamily="18" charset="0"/>
                  <a:cs typeface="Times New Roman" panose="02020603050405020304" pitchFamily="18" charset="0"/>
                </a:rPr>
                <a:t>Nhận</a:t>
              </a:r>
              <a:r>
                <a:rPr lang="vi-VN" sz="2800" dirty="0">
                  <a:latin typeface="Times New Roman" panose="02020603050405020304" pitchFamily="18" charset="0"/>
                  <a:cs typeface="Times New Roman" panose="02020603050405020304" pitchFamily="18" charset="0"/>
                </a:rPr>
                <a:t> ra </a:t>
              </a:r>
              <a:r>
                <a:rPr lang="vi-VN" sz="2800" dirty="0" err="1">
                  <a:latin typeface="Times New Roman" panose="02020603050405020304" pitchFamily="18" charset="0"/>
                  <a:cs typeface="Times New Roman" panose="02020603050405020304" pitchFamily="18" charset="0"/>
                </a:rPr>
                <a:t>được</a:t>
              </a:r>
              <a:r>
                <a:rPr lang="vi-VN" sz="2800" dirty="0">
                  <a:latin typeface="Times New Roman" panose="02020603050405020304" pitchFamily="18" charset="0"/>
                  <a:cs typeface="Times New Roman" panose="02020603050405020304" pitchFamily="18" charset="0"/>
                </a:rPr>
                <a:t> chương </a:t>
              </a:r>
              <a:r>
                <a:rPr lang="vi-VN" sz="2800" dirty="0" err="1">
                  <a:latin typeface="Times New Roman" panose="02020603050405020304" pitchFamily="18" charset="0"/>
                  <a:cs typeface="Times New Roman" panose="02020603050405020304" pitchFamily="18" charset="0"/>
                </a:rPr>
                <a:t>trình</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máy</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tính</a:t>
              </a:r>
              <a:r>
                <a:rPr lang="vi-VN" sz="2800" dirty="0">
                  <a:latin typeface="Times New Roman" panose="02020603050405020304" pitchFamily="18" charset="0"/>
                  <a:cs typeface="Times New Roman" panose="02020603050405020304" pitchFamily="18" charset="0"/>
                </a:rPr>
                <a:t> qua </a:t>
              </a:r>
              <a:r>
                <a:rPr lang="vi-VN" sz="2800" dirty="0" err="1">
                  <a:latin typeface="Times New Roman" panose="02020603050405020304" pitchFamily="18" charset="0"/>
                  <a:cs typeface="Times New Roman" panose="02020603050405020304" pitchFamily="18" charset="0"/>
                </a:rPr>
                <a:t>các</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trò</a:t>
              </a:r>
              <a:r>
                <a:rPr lang="vi-VN" sz="2800" dirty="0">
                  <a:latin typeface="Times New Roman" panose="02020603050405020304" pitchFamily="18" charset="0"/>
                  <a:cs typeface="Times New Roman" panose="02020603050405020304" pitchFamily="18" charset="0"/>
                </a:rPr>
                <a:t> chơi.</a:t>
              </a:r>
            </a:p>
            <a:p>
              <a:pPr>
                <a:lnSpc>
                  <a:spcPct val="150000"/>
                </a:lnSpc>
              </a:pPr>
              <a:r>
                <a:rPr lang="vi-VN" sz="2800" dirty="0" err="1">
                  <a:latin typeface="Times New Roman" panose="02020603050405020304" pitchFamily="18" charset="0"/>
                  <a:cs typeface="Times New Roman" panose="02020603050405020304" pitchFamily="18" charset="0"/>
                </a:rPr>
                <a:t>Nhận</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biết</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được</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các</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vùng</a:t>
              </a:r>
              <a:r>
                <a:rPr lang="vi-VN" sz="2800" dirty="0">
                  <a:latin typeface="Times New Roman" panose="02020603050405020304" pitchFamily="18" charset="0"/>
                  <a:cs typeface="Times New Roman" panose="02020603050405020304" pitchFamily="18" charset="0"/>
                </a:rPr>
                <a:t> cơ </a:t>
              </a:r>
              <a:r>
                <a:rPr lang="vi-VN" sz="2800" dirty="0" err="1">
                  <a:latin typeface="Times New Roman" panose="02020603050405020304" pitchFamily="18" charset="0"/>
                  <a:cs typeface="Times New Roman" panose="02020603050405020304" pitchFamily="18" charset="0"/>
                </a:rPr>
                <a:t>bản</a:t>
              </a:r>
              <a:r>
                <a:rPr lang="vi-VN" sz="2800" dirty="0">
                  <a:latin typeface="Times New Roman" panose="02020603050405020304" pitchFamily="18" charset="0"/>
                  <a:cs typeface="Times New Roman" panose="02020603050405020304" pitchFamily="18" charset="0"/>
                </a:rPr>
                <a:t> trong </a:t>
              </a:r>
              <a:r>
                <a:rPr lang="vi-VN" sz="2800" dirty="0" err="1">
                  <a:latin typeface="Times New Roman" panose="02020603050405020304" pitchFamily="18" charset="0"/>
                  <a:cs typeface="Times New Roman" panose="02020603050405020304" pitchFamily="18" charset="0"/>
                </a:rPr>
                <a:t>cửa</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sổ</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lập</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trình</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trực</a:t>
              </a:r>
              <a:r>
                <a:rPr lang="vi-VN" sz="2800" dirty="0">
                  <a:latin typeface="Times New Roman" panose="02020603050405020304" pitchFamily="18" charset="0"/>
                  <a:cs typeface="Times New Roman" panose="02020603050405020304" pitchFamily="18" charset="0"/>
                </a:rPr>
                <a:t> quan.</a:t>
              </a:r>
            </a:p>
          </p:txBody>
        </p:sp>
      </p:grpSp>
    </p:spTree>
    <p:extLst>
      <p:ext uri="{BB962C8B-B14F-4D97-AF65-F5344CB8AC3E}">
        <p14:creationId xmlns:p14="http://schemas.microsoft.com/office/powerpoint/2010/main" val="42169809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heel(1)">
                                      <p:cBhvr>
                                        <p:cTn id="10" dur="20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 fill="hold"/>
                                        <p:tgtEl>
                                          <p:spTgt spid="5"/>
                                        </p:tgtEl>
                                        <p:attrNameLst>
                                          <p:attrName>ppt_x</p:attrName>
                                        </p:attrNameLst>
                                      </p:cBhvr>
                                      <p:tavLst>
                                        <p:tav tm="0">
                                          <p:val>
                                            <p:strVal val="#ppt_x"/>
                                          </p:val>
                                        </p:tav>
                                        <p:tav tm="100000">
                                          <p:val>
                                            <p:strVal val="#ppt_x"/>
                                          </p:val>
                                        </p:tav>
                                      </p:tavLst>
                                    </p:anim>
                                    <p:anim calcmode="lin" valueType="num">
                                      <p:cBhvr additive="base">
                                        <p:cTn id="16" dur="1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2A6422E-1239-424D-A9AC-7C016DFA5003}"/>
              </a:ext>
            </a:extLst>
          </p:cNvPr>
          <p:cNvGrpSpPr/>
          <p:nvPr/>
        </p:nvGrpSpPr>
        <p:grpSpPr>
          <a:xfrm>
            <a:off x="229626" y="-72011"/>
            <a:ext cx="3584091" cy="1777917"/>
            <a:chOff x="301091" y="301982"/>
            <a:chExt cx="4134561" cy="2508169"/>
          </a:xfrm>
        </p:grpSpPr>
        <p:pic>
          <p:nvPicPr>
            <p:cNvPr id="6" name="Picture 5">
              <a:extLst>
                <a:ext uri="{FF2B5EF4-FFF2-40B4-BE49-F238E27FC236}">
                  <a16:creationId xmlns:a16="http://schemas.microsoft.com/office/drawing/2014/main" id="{A4BD8349-BD85-4613-9513-E9EC2902C2B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1091" y="301982"/>
              <a:ext cx="4134561" cy="2508169"/>
            </a:xfrm>
            <a:prstGeom prst="rect">
              <a:avLst/>
            </a:prstGeom>
          </p:spPr>
        </p:pic>
        <p:pic>
          <p:nvPicPr>
            <p:cNvPr id="8" name="Picture 7">
              <a:extLst>
                <a:ext uri="{FF2B5EF4-FFF2-40B4-BE49-F238E27FC236}">
                  <a16:creationId xmlns:a16="http://schemas.microsoft.com/office/drawing/2014/main" id="{FD433534-521B-4282-B898-22AB8B0BD9F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6620" y="498387"/>
              <a:ext cx="1158339" cy="914479"/>
            </a:xfrm>
            <a:prstGeom prst="rect">
              <a:avLst/>
            </a:prstGeom>
          </p:spPr>
        </p:pic>
      </p:grpSp>
      <p:sp>
        <p:nvSpPr>
          <p:cNvPr id="20" name="Rectangle 19">
            <a:extLst>
              <a:ext uri="{FF2B5EF4-FFF2-40B4-BE49-F238E27FC236}">
                <a16:creationId xmlns:a16="http://schemas.microsoft.com/office/drawing/2014/main" id="{BEF1B6C6-026F-4FB9-8D32-25D1F67CD14F}"/>
              </a:ext>
            </a:extLst>
          </p:cNvPr>
          <p:cNvSpPr/>
          <p:nvPr/>
        </p:nvSpPr>
        <p:spPr>
          <a:xfrm>
            <a:off x="619914" y="336256"/>
            <a:ext cx="3076025" cy="878959"/>
          </a:xfrm>
          <a:prstGeom prst="rect">
            <a:avLst/>
          </a:prstGeom>
        </p:spPr>
        <p:txBody>
          <a:bodyPr wrap="square">
            <a:spAutoFit/>
          </a:bodyPr>
          <a:lstStyle/>
          <a:p>
            <a:pPr defTabSz="342900">
              <a:lnSpc>
                <a:spcPct val="150000"/>
              </a:lnSpc>
            </a:pPr>
            <a:r>
              <a:rPr lang="en-US" sz="4000" b="1" dirty="0">
                <a:solidFill>
                  <a:srgbClr val="0998D7"/>
                </a:solidFill>
                <a:latin typeface="SVN-SAF" panose="02040603050506020204" pitchFamily="18" charset="0"/>
                <a:cs typeface="Times New Roman" panose="02020603050405020304" pitchFamily="18" charset="0"/>
              </a:rPr>
              <a:t>KHỞI ĐỘNG</a:t>
            </a:r>
            <a:endParaRPr lang="vi-VN" sz="4000" b="1" dirty="0">
              <a:solidFill>
                <a:srgbClr val="0998D7"/>
              </a:solidFill>
              <a:latin typeface="SVN-SAF" panose="02040603050506020204" pitchFamily="18" charset="0"/>
              <a:cs typeface="Times New Roman" panose="02020603050405020304" pitchFamily="18" charset="0"/>
            </a:endParaRPr>
          </a:p>
        </p:txBody>
      </p:sp>
      <p:grpSp>
        <p:nvGrpSpPr>
          <p:cNvPr id="15" name="Group 14"/>
          <p:cNvGrpSpPr/>
          <p:nvPr/>
        </p:nvGrpSpPr>
        <p:grpSpPr>
          <a:xfrm>
            <a:off x="3898288" y="254982"/>
            <a:ext cx="7593013" cy="5182779"/>
            <a:chOff x="1768766" y="4552258"/>
            <a:chExt cx="7300588" cy="1841622"/>
          </a:xfrm>
        </p:grpSpPr>
        <p:sp>
          <p:nvSpPr>
            <p:cNvPr id="16" name="Speech Bubble: Rectangle with Corners Rounded 9"/>
            <p:cNvSpPr/>
            <p:nvPr/>
          </p:nvSpPr>
          <p:spPr>
            <a:xfrm>
              <a:off x="1768766" y="4644318"/>
              <a:ext cx="7212563" cy="1749562"/>
            </a:xfrm>
            <a:prstGeom prst="wedgeRoundRectCallout">
              <a:avLst>
                <a:gd name="adj1" fmla="val 32336"/>
                <a:gd name="adj2" fmla="val 14223"/>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7" name="Speech Bubble: Rectangle with Corners Rounded 10"/>
            <p:cNvSpPr/>
            <p:nvPr/>
          </p:nvSpPr>
          <p:spPr>
            <a:xfrm>
              <a:off x="1856791" y="4552258"/>
              <a:ext cx="7212563" cy="1749077"/>
            </a:xfrm>
            <a:prstGeom prst="wedgeRoundRectCallout">
              <a:avLst>
                <a:gd name="adj1" fmla="val -57056"/>
                <a:gd name="adj2" fmla="val 42928"/>
                <a:gd name="adj3" fmla="val 16667"/>
              </a:avLst>
            </a:prstGeom>
            <a:solidFill>
              <a:schemeClr val="bg1"/>
            </a:solidFill>
            <a:ln w="1905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grpSp>
      <p:sp>
        <p:nvSpPr>
          <p:cNvPr id="18" name="Rectangle 17"/>
          <p:cNvSpPr/>
          <p:nvPr/>
        </p:nvSpPr>
        <p:spPr>
          <a:xfrm>
            <a:off x="4404232" y="413684"/>
            <a:ext cx="7087069" cy="4708981"/>
          </a:xfrm>
          <a:prstGeom prst="rect">
            <a:avLst/>
          </a:prstGeom>
        </p:spPr>
        <p:txBody>
          <a:bodyPr wrap="square">
            <a:spAutoFit/>
          </a:bodyPr>
          <a:lstStyle/>
          <a:p>
            <a:pPr defTabSz="342900">
              <a:lnSpc>
                <a:spcPct val="150000"/>
              </a:lnSpc>
            </a:pPr>
            <a:r>
              <a:rPr lang="vi-VN" altLang="vi-VN" sz="2000" b="1" dirty="0">
                <a:latin typeface="UTM Avo" panose="02040603050506020204" pitchFamily="18" charset="0"/>
                <a:cs typeface="Times New Roman" panose="02020603050405020304" pitchFamily="18" charset="0"/>
              </a:rPr>
              <a:t>Trò chơi: </a:t>
            </a:r>
            <a:r>
              <a:rPr lang="vi-VN" altLang="vi-VN" sz="2000" dirty="0">
                <a:latin typeface="UTM Avo" panose="02040603050506020204" pitchFamily="18" charset="0"/>
                <a:cs typeface="Times New Roman" panose="02020603050405020304" pitchFamily="18" charset="0"/>
              </a:rPr>
              <a:t>Điều khiển rô-bốt</a:t>
            </a:r>
          </a:p>
          <a:p>
            <a:pPr defTabSz="342900">
              <a:lnSpc>
                <a:spcPct val="150000"/>
              </a:lnSpc>
            </a:pPr>
            <a:r>
              <a:rPr lang="vi-VN" altLang="vi-VN" sz="2000" b="1" dirty="0">
                <a:latin typeface="UTM Avo" panose="02040603050506020204" pitchFamily="18" charset="0"/>
                <a:cs typeface="Times New Roman" panose="02020603050405020304" pitchFamily="18" charset="0"/>
              </a:rPr>
              <a:t>Chuẩn bị: </a:t>
            </a:r>
            <a:r>
              <a:rPr lang="vi-VN" altLang="vi-VN" sz="2000" dirty="0">
                <a:latin typeface="UTM Avo" panose="02040603050506020204" pitchFamily="18" charset="0"/>
                <a:cs typeface="Times New Roman" panose="02020603050405020304" pitchFamily="18" charset="0"/>
              </a:rPr>
              <a:t>Trò chơi tiến hành theo cặp. Với mỗi cặp, một bạn đóng vai rô-bốt, một bạn đưa ra chỉ dẫn để rô-bốt thực hiện. Biết rằng rô-bốt có khả năng: đi về phía trước từng bước, quay trái hoặc phải một góc 90 độ.</a:t>
            </a:r>
          </a:p>
          <a:p>
            <a:pPr defTabSz="342900">
              <a:lnSpc>
                <a:spcPct val="150000"/>
              </a:lnSpc>
            </a:pPr>
            <a:r>
              <a:rPr lang="vi-VN" altLang="vi-VN" sz="2000" b="1" dirty="0">
                <a:latin typeface="UTM Avo" panose="02040603050506020204" pitchFamily="18" charset="0"/>
                <a:cs typeface="Times New Roman" panose="02020603050405020304" pitchFamily="18" charset="0"/>
              </a:rPr>
              <a:t>Cách chơi: </a:t>
            </a:r>
            <a:r>
              <a:rPr lang="vi-VN" altLang="vi-VN" sz="2000" dirty="0">
                <a:latin typeface="UTM Avo" panose="02040603050506020204" pitchFamily="18" charset="0"/>
                <a:cs typeface="Times New Roman" panose="02020603050405020304" pitchFamily="18" charset="0"/>
              </a:rPr>
              <a:t>Mỗi cặp thực hiện trong thời gian 2 phút. Trong lúc chơi, một học sinh ghi lại các lệnh của mỗi cặp lên bảng.</a:t>
            </a:r>
          </a:p>
          <a:p>
            <a:pPr defTabSz="342900">
              <a:lnSpc>
                <a:spcPct val="150000"/>
              </a:lnSpc>
            </a:pPr>
            <a:r>
              <a:rPr lang="vi-VN" altLang="vi-VN" sz="2000" dirty="0">
                <a:latin typeface="UTM Avo" panose="02040603050506020204" pitchFamily="18" charset="0"/>
                <a:cs typeface="Times New Roman" panose="02020603050405020304" pitchFamily="18" charset="0"/>
              </a:rPr>
              <a:t>• Học sinh 1: Lần lượt đưa ra chỉ dẫn để rô-bốt thực hiện.</a:t>
            </a:r>
          </a:p>
          <a:p>
            <a:pPr defTabSz="342900">
              <a:lnSpc>
                <a:spcPct val="150000"/>
              </a:lnSpc>
            </a:pPr>
            <a:r>
              <a:rPr lang="vi-VN" altLang="vi-VN" sz="2000" dirty="0">
                <a:latin typeface="UTM Avo" panose="02040603050506020204" pitchFamily="18" charset="0"/>
                <a:cs typeface="Times New Roman" panose="02020603050405020304" pitchFamily="18" charset="0"/>
              </a:rPr>
              <a:t>• Học sinh 2: Đóng vai rô-bốt, thực hiện theo chỉ dẫn của học sinh 1. </a:t>
            </a:r>
            <a:endParaRPr lang="vi-VN" sz="2000" dirty="0">
              <a:latin typeface="UTM Avo" panose="02040603050506020204" pitchFamily="18" charset="0"/>
              <a:cs typeface="Times New Roman" panose="02020603050405020304" pitchFamily="18" charset="0"/>
            </a:endParaRPr>
          </a:p>
        </p:txBody>
      </p:sp>
      <p:pic>
        <p:nvPicPr>
          <p:cNvPr id="30" name="Picture 29"/>
          <p:cNvPicPr>
            <a:picLocks noChangeAspect="1"/>
          </p:cNvPicPr>
          <p:nvPr/>
        </p:nvPicPr>
        <p:blipFill>
          <a:blip r:embed="rId4"/>
          <a:stretch>
            <a:fillRect/>
          </a:stretch>
        </p:blipFill>
        <p:spPr>
          <a:xfrm>
            <a:off x="11368207" y="254982"/>
            <a:ext cx="521581" cy="460458"/>
          </a:xfrm>
          <a:prstGeom prst="rect">
            <a:avLst/>
          </a:prstGeom>
        </p:spPr>
      </p:pic>
      <p:pic>
        <p:nvPicPr>
          <p:cNvPr id="3" name="Picture 2"/>
          <p:cNvPicPr>
            <a:picLocks noChangeAspect="1"/>
          </p:cNvPicPr>
          <p:nvPr/>
        </p:nvPicPr>
        <p:blipFill>
          <a:blip r:embed="rId5"/>
          <a:stretch>
            <a:fillRect/>
          </a:stretch>
        </p:blipFill>
        <p:spPr>
          <a:xfrm>
            <a:off x="213182" y="2205681"/>
            <a:ext cx="3249181" cy="1822177"/>
          </a:xfrm>
          <a:prstGeom prst="rect">
            <a:avLst/>
          </a:prstGeom>
        </p:spPr>
      </p:pic>
      <p:pic>
        <p:nvPicPr>
          <p:cNvPr id="4" name="Picture 3"/>
          <p:cNvPicPr>
            <a:picLocks noChangeAspect="1"/>
          </p:cNvPicPr>
          <p:nvPr/>
        </p:nvPicPr>
        <p:blipFill>
          <a:blip r:embed="rId6"/>
          <a:stretch>
            <a:fillRect/>
          </a:stretch>
        </p:blipFill>
        <p:spPr>
          <a:xfrm>
            <a:off x="229626" y="4518549"/>
            <a:ext cx="3232737" cy="1838426"/>
          </a:xfrm>
          <a:prstGeom prst="rect">
            <a:avLst/>
          </a:prstGeom>
        </p:spPr>
      </p:pic>
      <p:sp>
        <p:nvSpPr>
          <p:cNvPr id="9" name="Rectangle 8"/>
          <p:cNvSpPr/>
          <p:nvPr/>
        </p:nvSpPr>
        <p:spPr>
          <a:xfrm>
            <a:off x="3898287" y="5436397"/>
            <a:ext cx="7317703" cy="923330"/>
          </a:xfrm>
          <a:prstGeom prst="rect">
            <a:avLst/>
          </a:prstGeom>
        </p:spPr>
        <p:txBody>
          <a:bodyPr wrap="square">
            <a:spAutoFit/>
          </a:bodyPr>
          <a:lstStyle/>
          <a:p>
            <a:pPr>
              <a:lnSpc>
                <a:spcPct val="150000"/>
              </a:lnSpc>
            </a:pPr>
            <a:r>
              <a:rPr lang="vi-VN" altLang="vi-VN" b="1" dirty="0">
                <a:latin typeface="UTM Avo" panose="02040603050506020204" pitchFamily="18" charset="0"/>
                <a:cs typeface="Times New Roman" panose="02020603050405020304" pitchFamily="18" charset="0"/>
              </a:rPr>
              <a:t>Kết quả: </a:t>
            </a:r>
            <a:r>
              <a:rPr lang="vi-VN" altLang="vi-VN" dirty="0">
                <a:latin typeface="UTM Avo" panose="02040603050506020204" pitchFamily="18" charset="0"/>
                <a:cs typeface="Times New Roman" panose="02020603050405020304" pitchFamily="18" charset="0"/>
              </a:rPr>
              <a:t>Cặp đôi thắng cuộc là cặp đôi thực hiện được nhiều chỉ dẫn chính xác hơn trong thời gian quy định.</a:t>
            </a:r>
            <a:endParaRPr lang="en-US" dirty="0"/>
          </a:p>
        </p:txBody>
      </p:sp>
    </p:spTree>
    <p:extLst>
      <p:ext uri="{BB962C8B-B14F-4D97-AF65-F5344CB8AC3E}">
        <p14:creationId xmlns:p14="http://schemas.microsoft.com/office/powerpoint/2010/main" val="85339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1" nodeType="withEffect">
                                  <p:stCondLst>
                                    <p:cond delay="0"/>
                                  </p:stCondLst>
                                  <p:iterate type="lt">
                                    <p:tmPct val="0"/>
                                  </p:iterate>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500"/>
                            </p:stCondLst>
                            <p:childTnLst>
                              <p:par>
                                <p:cTn id="12" presetID="34" presetClass="emph" presetSubtype="0" fill="hold" grpId="0" nodeType="afterEffect">
                                  <p:stCondLst>
                                    <p:cond delay="0"/>
                                  </p:stCondLst>
                                  <p:iterate type="lt">
                                    <p:tmPct val="10000"/>
                                  </p:iterate>
                                  <p:childTnLst>
                                    <p:animMotion origin="layout" path="M 2.70833E-6 4.44444E-6 L 2.70833E-6 -0.07223 " pathEditMode="relative" rAng="0" ptsTypes="AA">
                                      <p:cBhvr>
                                        <p:cTn id="13" dur="250" accel="50000" decel="50000" autoRev="1" fill="hold">
                                          <p:stCondLst>
                                            <p:cond delay="0"/>
                                          </p:stCondLst>
                                        </p:cTn>
                                        <p:tgtEl>
                                          <p:spTgt spid="20"/>
                                        </p:tgtEl>
                                        <p:attrNameLst>
                                          <p:attrName>ppt_x</p:attrName>
                                          <p:attrName>ppt_y</p:attrName>
                                        </p:attrNameLst>
                                      </p:cBhvr>
                                      <p:rCtr x="0" y="-3611"/>
                                    </p:animMotion>
                                    <p:animRot by="1500000">
                                      <p:cBhvr>
                                        <p:cTn id="14" dur="125" fill="hold">
                                          <p:stCondLst>
                                            <p:cond delay="0"/>
                                          </p:stCondLst>
                                        </p:cTn>
                                        <p:tgtEl>
                                          <p:spTgt spid="20"/>
                                        </p:tgtEl>
                                        <p:attrNameLst>
                                          <p:attrName>r</p:attrName>
                                        </p:attrNameLst>
                                      </p:cBhvr>
                                    </p:animRot>
                                    <p:animRot by="-1500000">
                                      <p:cBhvr>
                                        <p:cTn id="15" dur="125" fill="hold">
                                          <p:stCondLst>
                                            <p:cond delay="125"/>
                                          </p:stCondLst>
                                        </p:cTn>
                                        <p:tgtEl>
                                          <p:spTgt spid="20"/>
                                        </p:tgtEl>
                                        <p:attrNameLst>
                                          <p:attrName>r</p:attrName>
                                        </p:attrNameLst>
                                      </p:cBhvr>
                                    </p:animRot>
                                    <p:animRot by="-1500000">
                                      <p:cBhvr>
                                        <p:cTn id="16" dur="125" fill="hold">
                                          <p:stCondLst>
                                            <p:cond delay="250"/>
                                          </p:stCondLst>
                                        </p:cTn>
                                        <p:tgtEl>
                                          <p:spTgt spid="20"/>
                                        </p:tgtEl>
                                        <p:attrNameLst>
                                          <p:attrName>r</p:attrName>
                                        </p:attrNameLst>
                                      </p:cBhvr>
                                    </p:animRot>
                                    <p:animRot by="1500000">
                                      <p:cBhvr>
                                        <p:cTn id="17" dur="125" fill="hold">
                                          <p:stCondLst>
                                            <p:cond delay="375"/>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4680" y="292735"/>
            <a:ext cx="8538210" cy="738664"/>
          </a:xfrm>
          <a:prstGeom prst="rect">
            <a:avLst/>
          </a:prstGeom>
        </p:spPr>
        <p:txBody>
          <a:bodyPr wrap="square">
            <a:spAutoFit/>
          </a:bodyPr>
          <a:lstStyle/>
          <a:p>
            <a:pPr defTabSz="342900">
              <a:lnSpc>
                <a:spcPct val="150000"/>
              </a:lnSpc>
            </a:pPr>
            <a:r>
              <a:rPr lang="vi-VN" sz="2800" b="1" dirty="0">
                <a:solidFill>
                  <a:srgbClr val="F03C69"/>
                </a:solidFill>
                <a:latin typeface="SVN-SAF" panose="02040603050506020204" pitchFamily="18" charset="0"/>
                <a:cs typeface="Times New Roman" panose="02020603050405020304" pitchFamily="18" charset="0"/>
              </a:rPr>
              <a:t>1</a:t>
            </a:r>
            <a:r>
              <a:rPr lang="en-US" sz="2800" b="1" dirty="0">
                <a:solidFill>
                  <a:srgbClr val="F03C69"/>
                </a:solidFill>
                <a:latin typeface="SVN-SAF" panose="02040603050506020204" pitchFamily="18" charset="0"/>
                <a:cs typeface="Times New Roman" panose="02020603050405020304" pitchFamily="18" charset="0"/>
              </a:rPr>
              <a:t>. </a:t>
            </a:r>
            <a:r>
              <a:rPr lang="vi-VN" sz="2800" b="1" dirty="0">
                <a:solidFill>
                  <a:srgbClr val="F03C69"/>
                </a:solidFill>
                <a:latin typeface="SVN-SAF" panose="02040603050506020204" pitchFamily="18" charset="0"/>
                <a:cs typeface="Times New Roman" panose="02020603050405020304" pitchFamily="18" charset="0"/>
              </a:rPr>
              <a:t>Chương trình máy tính</a:t>
            </a:r>
            <a:endParaRPr lang="vi-VN" sz="2800" b="1" dirty="0">
              <a:solidFill>
                <a:srgbClr val="F03C69"/>
              </a:solidFill>
              <a:cs typeface="Times New Roman" panose="02020603050405020304" pitchFamily="18" charset="0"/>
            </a:endParaRPr>
          </a:p>
        </p:txBody>
      </p:sp>
      <p:grpSp>
        <p:nvGrpSpPr>
          <p:cNvPr id="3" name="Group 2"/>
          <p:cNvGrpSpPr/>
          <p:nvPr/>
        </p:nvGrpSpPr>
        <p:grpSpPr>
          <a:xfrm>
            <a:off x="614680" y="870405"/>
            <a:ext cx="10962640" cy="4115268"/>
            <a:chOff x="522612" y="941386"/>
            <a:chExt cx="10962947" cy="2113706"/>
          </a:xfrm>
        </p:grpSpPr>
        <p:sp>
          <p:nvSpPr>
            <p:cNvPr id="4" name="Rectangle 3"/>
            <p:cNvSpPr/>
            <p:nvPr/>
          </p:nvSpPr>
          <p:spPr>
            <a:xfrm>
              <a:off x="3940170" y="1111869"/>
              <a:ext cx="7394147" cy="338394"/>
            </a:xfrm>
            <a:prstGeom prst="rect">
              <a:avLst/>
            </a:prstGeom>
          </p:spPr>
          <p:txBody>
            <a:bodyPr wrap="square">
              <a:spAutoFit/>
            </a:bodyPr>
            <a:lstStyle/>
            <a:p>
              <a:pPr defTabSz="342900">
                <a:lnSpc>
                  <a:spcPct val="150000"/>
                </a:lnSpc>
              </a:pPr>
              <a:r>
                <a:rPr lang="en-US" sz="2800" b="1" dirty="0" err="1">
                  <a:solidFill>
                    <a:srgbClr val="7FC354"/>
                  </a:solidFill>
                  <a:latin typeface="SVN-Avo"/>
                  <a:cs typeface="Times New Roman" panose="02020603050405020304" pitchFamily="18" charset="0"/>
                </a:rPr>
                <a:t>Điều</a:t>
              </a:r>
              <a:r>
                <a:rPr lang="en-US" sz="2800" b="1" dirty="0">
                  <a:solidFill>
                    <a:srgbClr val="7FC354"/>
                  </a:solidFill>
                  <a:latin typeface="SVN-Avo"/>
                  <a:cs typeface="Times New Roman" panose="02020603050405020304" pitchFamily="18" charset="0"/>
                </a:rPr>
                <a:t> </a:t>
              </a:r>
              <a:r>
                <a:rPr lang="en-US" sz="2800" b="1" dirty="0" err="1">
                  <a:solidFill>
                    <a:srgbClr val="7FC354"/>
                  </a:solidFill>
                  <a:latin typeface="SVN-Avo"/>
                  <a:cs typeface="Times New Roman" panose="02020603050405020304" pitchFamily="18" charset="0"/>
                </a:rPr>
                <a:t>khiển</a:t>
              </a:r>
              <a:r>
                <a:rPr lang="en-US" sz="2800" b="1" dirty="0">
                  <a:solidFill>
                    <a:srgbClr val="7FC354"/>
                  </a:solidFill>
                  <a:latin typeface="SVN-Avo"/>
                  <a:cs typeface="Times New Roman" panose="02020603050405020304" pitchFamily="18" charset="0"/>
                </a:rPr>
                <a:t> </a:t>
              </a:r>
              <a:r>
                <a:rPr lang="en-US" sz="2800" b="1" dirty="0" err="1">
                  <a:solidFill>
                    <a:srgbClr val="7FC354"/>
                  </a:solidFill>
                  <a:latin typeface="SVN-Avo"/>
                  <a:cs typeface="Times New Roman" panose="02020603050405020304" pitchFamily="18" charset="0"/>
                </a:rPr>
                <a:t>nhân</a:t>
              </a:r>
              <a:r>
                <a:rPr lang="en-US" sz="2800" b="1" dirty="0">
                  <a:solidFill>
                    <a:srgbClr val="7FC354"/>
                  </a:solidFill>
                  <a:latin typeface="SVN-Avo"/>
                  <a:cs typeface="Times New Roman" panose="02020603050405020304" pitchFamily="18" charset="0"/>
                </a:rPr>
                <a:t> </a:t>
              </a:r>
              <a:r>
                <a:rPr lang="en-US" sz="2800" b="1" dirty="0" err="1">
                  <a:solidFill>
                    <a:srgbClr val="7FC354"/>
                  </a:solidFill>
                  <a:latin typeface="SVN-Avo"/>
                  <a:cs typeface="Times New Roman" panose="02020603050405020304" pitchFamily="18" charset="0"/>
                </a:rPr>
                <a:t>vật</a:t>
              </a:r>
              <a:r>
                <a:rPr lang="en-US" sz="2800" b="1" dirty="0">
                  <a:solidFill>
                    <a:srgbClr val="7FC354"/>
                  </a:solidFill>
                  <a:latin typeface="SVN-Avo"/>
                  <a:cs typeface="Times New Roman" panose="02020603050405020304" pitchFamily="18" charset="0"/>
                </a:rPr>
                <a:t> </a:t>
              </a:r>
              <a:r>
                <a:rPr lang="en-US" sz="2800" b="1" dirty="0" err="1">
                  <a:solidFill>
                    <a:srgbClr val="7FC354"/>
                  </a:solidFill>
                  <a:latin typeface="SVN-Avo"/>
                  <a:cs typeface="Times New Roman" panose="02020603050405020304" pitchFamily="18" charset="0"/>
                </a:rPr>
                <a:t>trong</a:t>
              </a:r>
              <a:r>
                <a:rPr lang="en-US" sz="2800" b="1" dirty="0">
                  <a:solidFill>
                    <a:srgbClr val="7FC354"/>
                  </a:solidFill>
                  <a:latin typeface="SVN-Avo"/>
                  <a:cs typeface="Times New Roman" panose="02020603050405020304" pitchFamily="18" charset="0"/>
                </a:rPr>
                <a:t> </a:t>
              </a:r>
              <a:r>
                <a:rPr lang="en-US" sz="2800" b="1" dirty="0" err="1">
                  <a:solidFill>
                    <a:srgbClr val="7FC354"/>
                  </a:solidFill>
                  <a:latin typeface="SVN-Avo"/>
                  <a:cs typeface="Times New Roman" panose="02020603050405020304" pitchFamily="18" charset="0"/>
                </a:rPr>
                <a:t>máy</a:t>
              </a:r>
              <a:r>
                <a:rPr lang="en-US" sz="2800" b="1" dirty="0">
                  <a:solidFill>
                    <a:srgbClr val="7FC354"/>
                  </a:solidFill>
                  <a:latin typeface="SVN-Avo"/>
                  <a:cs typeface="Times New Roman" panose="02020603050405020304" pitchFamily="18" charset="0"/>
                </a:rPr>
                <a:t> </a:t>
              </a:r>
              <a:r>
                <a:rPr lang="en-US" sz="2800" b="1" dirty="0" err="1">
                  <a:solidFill>
                    <a:srgbClr val="7FC354"/>
                  </a:solidFill>
                  <a:latin typeface="SVN-Avo"/>
                  <a:cs typeface="Times New Roman" panose="02020603050405020304" pitchFamily="18" charset="0"/>
                </a:rPr>
                <a:t>tính</a:t>
              </a:r>
              <a:endParaRPr lang="vi-VN" sz="2800" b="1" dirty="0">
                <a:solidFill>
                  <a:srgbClr val="7FC354"/>
                </a:solidFill>
                <a:latin typeface="SVN-Avo"/>
                <a:cs typeface="Times New Roman" panose="02020603050405020304" pitchFamily="18" charset="0"/>
              </a:endParaRPr>
            </a:p>
          </p:txBody>
        </p:sp>
        <p:sp>
          <p:nvSpPr>
            <p:cNvPr id="5" name="Rectangle: Rounded Corners 4"/>
            <p:cNvSpPr/>
            <p:nvPr/>
          </p:nvSpPr>
          <p:spPr>
            <a:xfrm>
              <a:off x="522612" y="1036933"/>
              <a:ext cx="10962947" cy="891278"/>
            </a:xfrm>
            <a:prstGeom prst="roundRect">
              <a:avLst>
                <a:gd name="adj" fmla="val 5722"/>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931144" y="1530022"/>
              <a:ext cx="10145882" cy="256389"/>
            </a:xfrm>
            <a:prstGeom prst="rect">
              <a:avLst/>
            </a:prstGeom>
          </p:spPr>
          <p:txBody>
            <a:bodyPr wrap="square">
              <a:spAutoFit/>
            </a:bodyPr>
            <a:lstStyle/>
            <a:p>
              <a:pPr algn="just" defTabSz="342900">
                <a:lnSpc>
                  <a:spcPct val="150000"/>
                </a:lnSpc>
              </a:pPr>
              <a:r>
                <a:rPr lang="en-US" altLang="vi-VN" sz="2000" dirty="0" err="1">
                  <a:latin typeface="UTM Avo" panose="02040603050506020204" pitchFamily="18" charset="0"/>
                  <a:cs typeface="Times New Roman" panose="02020603050405020304" pitchFamily="18" charset="0"/>
                </a:rPr>
                <a:t>Nếu</a:t>
              </a:r>
              <a:r>
                <a:rPr lang="en-US" altLang="vi-VN" sz="2000" dirty="0">
                  <a:latin typeface="UTM Avo" panose="02040603050506020204" pitchFamily="18" charset="0"/>
                  <a:cs typeface="Times New Roman" panose="02020603050405020304" pitchFamily="18" charset="0"/>
                </a:rPr>
                <a:t> </a:t>
              </a:r>
              <a:r>
                <a:rPr lang="en-US" altLang="vi-VN" sz="2000" dirty="0" err="1">
                  <a:latin typeface="UTM Avo" panose="02040603050506020204" pitchFamily="18" charset="0"/>
                  <a:cs typeface="Times New Roman" panose="02020603050405020304" pitchFamily="18" charset="0"/>
                </a:rPr>
                <a:t>rô-bốt</a:t>
              </a:r>
              <a:r>
                <a:rPr lang="en-US" altLang="vi-VN" sz="2000" dirty="0">
                  <a:latin typeface="UTM Avo" panose="02040603050506020204" pitchFamily="18" charset="0"/>
                  <a:cs typeface="Times New Roman" panose="02020603050405020304" pitchFamily="18" charset="0"/>
                </a:rPr>
                <a:t> </a:t>
              </a:r>
              <a:r>
                <a:rPr lang="en-US" altLang="vi-VN" sz="2000" dirty="0" err="1">
                  <a:latin typeface="UTM Avo" panose="02040603050506020204" pitchFamily="18" charset="0"/>
                  <a:cs typeface="Times New Roman" panose="02020603050405020304" pitchFamily="18" charset="0"/>
                </a:rPr>
                <a:t>là</a:t>
              </a:r>
              <a:r>
                <a:rPr lang="en-US" altLang="vi-VN" sz="2000" dirty="0">
                  <a:latin typeface="UTM Avo" panose="02040603050506020204" pitchFamily="18" charset="0"/>
                  <a:cs typeface="Times New Roman" panose="02020603050405020304" pitchFamily="18" charset="0"/>
                </a:rPr>
                <a:t> </a:t>
              </a:r>
              <a:r>
                <a:rPr lang="en-US" altLang="vi-VN" sz="2000" dirty="0" err="1">
                  <a:latin typeface="UTM Avo" panose="02040603050506020204" pitchFamily="18" charset="0"/>
                  <a:cs typeface="Times New Roman" panose="02020603050405020304" pitchFamily="18" charset="0"/>
                </a:rPr>
                <a:t>một</a:t>
              </a:r>
              <a:r>
                <a:rPr lang="en-US" altLang="vi-VN" sz="2000" dirty="0">
                  <a:latin typeface="UTM Avo" panose="02040603050506020204" pitchFamily="18" charset="0"/>
                  <a:cs typeface="Times New Roman" panose="02020603050405020304" pitchFamily="18" charset="0"/>
                </a:rPr>
                <a:t> </a:t>
              </a:r>
              <a:r>
                <a:rPr lang="en-US" altLang="vi-VN" sz="2000" dirty="0" err="1">
                  <a:latin typeface="UTM Avo" panose="02040603050506020204" pitchFamily="18" charset="0"/>
                  <a:cs typeface="Times New Roman" panose="02020603050405020304" pitchFamily="18" charset="0"/>
                </a:rPr>
                <a:t>nhân</a:t>
              </a:r>
              <a:r>
                <a:rPr lang="en-US" altLang="vi-VN" sz="2000" dirty="0">
                  <a:latin typeface="UTM Avo" panose="02040603050506020204" pitchFamily="18" charset="0"/>
                  <a:cs typeface="Times New Roman" panose="02020603050405020304" pitchFamily="18" charset="0"/>
                </a:rPr>
                <a:t> </a:t>
              </a:r>
              <a:r>
                <a:rPr lang="en-US" altLang="vi-VN" sz="2000" dirty="0" err="1">
                  <a:latin typeface="UTM Avo" panose="02040603050506020204" pitchFamily="18" charset="0"/>
                  <a:cs typeface="Times New Roman" panose="02020603050405020304" pitchFamily="18" charset="0"/>
                </a:rPr>
                <a:t>vật</a:t>
              </a:r>
              <a:r>
                <a:rPr lang="en-US" altLang="vi-VN" sz="2000" dirty="0">
                  <a:latin typeface="UTM Avo" panose="02040603050506020204" pitchFamily="18" charset="0"/>
                  <a:cs typeface="Times New Roman" panose="02020603050405020304" pitchFamily="18" charset="0"/>
                </a:rPr>
                <a:t> </a:t>
              </a:r>
              <a:r>
                <a:rPr lang="en-US" altLang="vi-VN" sz="2000" dirty="0" err="1">
                  <a:latin typeface="UTM Avo" panose="02040603050506020204" pitchFamily="18" charset="0"/>
                  <a:cs typeface="Times New Roman" panose="02020603050405020304" pitchFamily="18" charset="0"/>
                </a:rPr>
                <a:t>trong</a:t>
              </a:r>
              <a:r>
                <a:rPr lang="en-US" altLang="vi-VN" sz="2000" dirty="0">
                  <a:latin typeface="UTM Avo" panose="02040603050506020204" pitchFamily="18" charset="0"/>
                  <a:cs typeface="Times New Roman" panose="02020603050405020304" pitchFamily="18" charset="0"/>
                </a:rPr>
                <a:t> </a:t>
              </a:r>
              <a:r>
                <a:rPr lang="en-US" altLang="vi-VN" sz="2000" dirty="0" err="1">
                  <a:latin typeface="UTM Avo" panose="02040603050506020204" pitchFamily="18" charset="0"/>
                  <a:cs typeface="Times New Roman" panose="02020603050405020304" pitchFamily="18" charset="0"/>
                </a:rPr>
                <a:t>máy</a:t>
              </a:r>
              <a:r>
                <a:rPr lang="en-US" altLang="vi-VN" sz="2000" dirty="0">
                  <a:latin typeface="UTM Avo" panose="02040603050506020204" pitchFamily="18" charset="0"/>
                  <a:cs typeface="Times New Roman" panose="02020603050405020304" pitchFamily="18" charset="0"/>
                </a:rPr>
                <a:t> </a:t>
              </a:r>
              <a:r>
                <a:rPr lang="en-US" altLang="vi-VN" sz="2000" dirty="0" err="1">
                  <a:latin typeface="UTM Avo" panose="02040603050506020204" pitchFamily="18" charset="0"/>
                  <a:cs typeface="Times New Roman" panose="02020603050405020304" pitchFamily="18" charset="0"/>
                </a:rPr>
                <a:t>tính</a:t>
              </a:r>
              <a:r>
                <a:rPr lang="en-US" altLang="vi-VN" sz="2000" dirty="0">
                  <a:latin typeface="UTM Avo" panose="02040603050506020204" pitchFamily="18" charset="0"/>
                  <a:cs typeface="Times New Roman" panose="02020603050405020304" pitchFamily="18" charset="0"/>
                </a:rPr>
                <a:t> </a:t>
              </a:r>
              <a:r>
                <a:rPr lang="en-US" altLang="vi-VN" sz="2000" dirty="0" err="1">
                  <a:latin typeface="UTM Avo" panose="02040603050506020204" pitchFamily="18" charset="0"/>
                  <a:cs typeface="Times New Roman" panose="02020603050405020304" pitchFamily="18" charset="0"/>
                </a:rPr>
                <a:t>thì</a:t>
              </a:r>
              <a:r>
                <a:rPr lang="en-US" altLang="vi-VN" sz="2000" dirty="0">
                  <a:latin typeface="UTM Avo" panose="02040603050506020204" pitchFamily="18" charset="0"/>
                  <a:cs typeface="Times New Roman" panose="02020603050405020304" pitchFamily="18" charset="0"/>
                </a:rPr>
                <a:t> </a:t>
              </a:r>
              <a:r>
                <a:rPr lang="en-US" altLang="vi-VN" sz="2000" dirty="0" err="1">
                  <a:latin typeface="UTM Avo" panose="02040603050506020204" pitchFamily="18" charset="0"/>
                  <a:cs typeface="Times New Roman" panose="02020603050405020304" pitchFamily="18" charset="0"/>
                </a:rPr>
                <a:t>em</a:t>
              </a:r>
              <a:r>
                <a:rPr lang="en-US" altLang="vi-VN" sz="2000" dirty="0">
                  <a:latin typeface="UTM Avo" panose="02040603050506020204" pitchFamily="18" charset="0"/>
                  <a:cs typeface="Times New Roman" panose="02020603050405020304" pitchFamily="18" charset="0"/>
                </a:rPr>
                <a:t> </a:t>
              </a:r>
              <a:r>
                <a:rPr lang="en-US" altLang="vi-VN" sz="2000" dirty="0" err="1">
                  <a:latin typeface="UTM Avo" panose="02040603050506020204" pitchFamily="18" charset="0"/>
                  <a:cs typeface="Times New Roman" panose="02020603050405020304" pitchFamily="18" charset="0"/>
                </a:rPr>
                <a:t>điều</a:t>
              </a:r>
              <a:r>
                <a:rPr lang="en-US" altLang="vi-VN" sz="2000" dirty="0">
                  <a:latin typeface="UTM Avo" panose="02040603050506020204" pitchFamily="18" charset="0"/>
                  <a:cs typeface="Times New Roman" panose="02020603050405020304" pitchFamily="18" charset="0"/>
                </a:rPr>
                <a:t> </a:t>
              </a:r>
              <a:r>
                <a:rPr lang="en-US" altLang="vi-VN" sz="2000" dirty="0" err="1">
                  <a:latin typeface="UTM Avo" panose="02040603050506020204" pitchFamily="18" charset="0"/>
                  <a:cs typeface="Times New Roman" panose="02020603050405020304" pitchFamily="18" charset="0"/>
                </a:rPr>
                <a:t>khiển</a:t>
              </a:r>
              <a:r>
                <a:rPr lang="en-US" altLang="vi-VN" sz="2000" dirty="0">
                  <a:latin typeface="UTM Avo" panose="02040603050506020204" pitchFamily="18" charset="0"/>
                  <a:cs typeface="Times New Roman" panose="02020603050405020304" pitchFamily="18" charset="0"/>
                </a:rPr>
                <a:t> </a:t>
              </a:r>
              <a:r>
                <a:rPr lang="en-US" altLang="vi-VN" sz="2000" dirty="0" err="1">
                  <a:latin typeface="UTM Avo" panose="02040603050506020204" pitchFamily="18" charset="0"/>
                  <a:cs typeface="Times New Roman" panose="02020603050405020304" pitchFamily="18" charset="0"/>
                </a:rPr>
                <a:t>nhân</a:t>
              </a:r>
              <a:r>
                <a:rPr lang="en-US" altLang="vi-VN" sz="2000" dirty="0">
                  <a:latin typeface="UTM Avo" panose="02040603050506020204" pitchFamily="18" charset="0"/>
                  <a:cs typeface="Times New Roman" panose="02020603050405020304" pitchFamily="18" charset="0"/>
                </a:rPr>
                <a:t> </a:t>
              </a:r>
              <a:r>
                <a:rPr lang="en-US" altLang="vi-VN" sz="2000" dirty="0" err="1">
                  <a:latin typeface="UTM Avo" panose="02040603050506020204" pitchFamily="18" charset="0"/>
                  <a:cs typeface="Times New Roman" panose="02020603050405020304" pitchFamily="18" charset="0"/>
                </a:rPr>
                <a:t>vật</a:t>
              </a:r>
              <a:r>
                <a:rPr lang="en-US" altLang="vi-VN" sz="2000" dirty="0">
                  <a:latin typeface="UTM Avo" panose="02040603050506020204" pitchFamily="18" charset="0"/>
                  <a:cs typeface="Times New Roman" panose="02020603050405020304" pitchFamily="18" charset="0"/>
                </a:rPr>
                <a:t> </a:t>
              </a:r>
              <a:r>
                <a:rPr lang="en-US" altLang="vi-VN" sz="2000" dirty="0" err="1">
                  <a:latin typeface="UTM Avo" panose="02040603050506020204" pitchFamily="18" charset="0"/>
                  <a:cs typeface="Times New Roman" panose="02020603050405020304" pitchFamily="18" charset="0"/>
                </a:rPr>
                <a:t>này</a:t>
              </a:r>
              <a:r>
                <a:rPr lang="en-US" altLang="vi-VN" sz="2000" dirty="0">
                  <a:latin typeface="UTM Avo" panose="02040603050506020204" pitchFamily="18" charset="0"/>
                  <a:cs typeface="Times New Roman" panose="02020603050405020304" pitchFamily="18" charset="0"/>
                </a:rPr>
                <a:t> </a:t>
              </a:r>
              <a:r>
                <a:rPr lang="en-US" altLang="vi-VN" sz="2000" dirty="0" err="1">
                  <a:latin typeface="UTM Avo" panose="02040603050506020204" pitchFamily="18" charset="0"/>
                  <a:cs typeface="Times New Roman" panose="02020603050405020304" pitchFamily="18" charset="0"/>
                </a:rPr>
                <a:t>bằng</a:t>
              </a:r>
              <a:r>
                <a:rPr lang="en-US" altLang="vi-VN" sz="2000" dirty="0">
                  <a:latin typeface="UTM Avo" panose="02040603050506020204" pitchFamily="18" charset="0"/>
                  <a:cs typeface="Times New Roman" panose="02020603050405020304" pitchFamily="18" charset="0"/>
                </a:rPr>
                <a:t> </a:t>
              </a:r>
              <a:r>
                <a:rPr lang="en-US" altLang="vi-VN" sz="2000" dirty="0" err="1">
                  <a:latin typeface="UTM Avo" panose="02040603050506020204" pitchFamily="18" charset="0"/>
                  <a:cs typeface="Times New Roman" panose="02020603050405020304" pitchFamily="18" charset="0"/>
                </a:rPr>
                <a:t>cách</a:t>
              </a:r>
              <a:r>
                <a:rPr lang="en-US" altLang="vi-VN" sz="2000" dirty="0">
                  <a:latin typeface="UTM Avo" panose="02040603050506020204" pitchFamily="18" charset="0"/>
                  <a:cs typeface="Times New Roman" panose="02020603050405020304" pitchFamily="18" charset="0"/>
                </a:rPr>
                <a:t> </a:t>
              </a:r>
              <a:r>
                <a:rPr lang="en-US" altLang="vi-VN" sz="2000" dirty="0" err="1">
                  <a:latin typeface="UTM Avo" panose="02040603050506020204" pitchFamily="18" charset="0"/>
                  <a:cs typeface="Times New Roman" panose="02020603050405020304" pitchFamily="18" charset="0"/>
                </a:rPr>
                <a:t>nào</a:t>
              </a:r>
              <a:r>
                <a:rPr lang="en-US" altLang="vi-VN" sz="2000" dirty="0">
                  <a:latin typeface="UTM Avo" panose="02040603050506020204" pitchFamily="18" charset="0"/>
                  <a:cs typeface="Times New Roman" panose="02020603050405020304" pitchFamily="18" charset="0"/>
                </a:rPr>
                <a:t>?</a:t>
              </a:r>
            </a:p>
          </p:txBody>
        </p:sp>
        <p:grpSp>
          <p:nvGrpSpPr>
            <p:cNvPr id="7" name="Group 6"/>
            <p:cNvGrpSpPr/>
            <p:nvPr/>
          </p:nvGrpSpPr>
          <p:grpSpPr>
            <a:xfrm>
              <a:off x="638185" y="941386"/>
              <a:ext cx="6010444" cy="2113706"/>
              <a:chOff x="638185" y="941386"/>
              <a:chExt cx="6010444" cy="2113706"/>
            </a:xfrm>
          </p:grpSpPr>
          <p:grpSp>
            <p:nvGrpSpPr>
              <p:cNvPr id="9" name="Group 8"/>
              <p:cNvGrpSpPr/>
              <p:nvPr/>
            </p:nvGrpSpPr>
            <p:grpSpPr>
              <a:xfrm>
                <a:off x="638185" y="1068533"/>
                <a:ext cx="2578172" cy="393882"/>
                <a:chOff x="6021948" y="1377672"/>
                <a:chExt cx="2578172" cy="393882"/>
              </a:xfrm>
            </p:grpSpPr>
            <p:sp>
              <p:nvSpPr>
                <p:cNvPr id="14" name="Rectangle: Top Corners Rounded 13"/>
                <p:cNvSpPr/>
                <p:nvPr/>
              </p:nvSpPr>
              <p:spPr>
                <a:xfrm>
                  <a:off x="6021948" y="1390971"/>
                  <a:ext cx="2578172" cy="380583"/>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15" name="Rectangle 14"/>
                <p:cNvSpPr/>
                <p:nvPr/>
              </p:nvSpPr>
              <p:spPr>
                <a:xfrm>
                  <a:off x="6116639" y="1377672"/>
                  <a:ext cx="2202877" cy="379397"/>
                </a:xfrm>
                <a:prstGeom prst="rect">
                  <a:avLst/>
                </a:prstGeom>
              </p:spPr>
              <p:txBody>
                <a:bodyPr wrap="square">
                  <a:spAutoFit/>
                </a:bodyPr>
                <a:lstStyle/>
                <a:p>
                  <a:pPr algn="ctr" defTabSz="342900">
                    <a:lnSpc>
                      <a:spcPct val="150000"/>
                    </a:lnSpc>
                  </a:pPr>
                  <a:r>
                    <a:rPr lang="en-US" sz="2800" b="1" dirty="0">
                      <a:solidFill>
                        <a:schemeClr val="bg1"/>
                      </a:solidFill>
                      <a:latin typeface="UTM Bienvenue" panose="02040603050506020204" pitchFamily="18" charset="0"/>
                      <a:cs typeface="Times New Roman" panose="02020603050405020304" pitchFamily="18" charset="0"/>
                    </a:rPr>
                    <a:t>HOẠT ĐỘNG </a:t>
                  </a:r>
                  <a:endParaRPr lang="vi-VN" sz="2800" b="1" dirty="0">
                    <a:solidFill>
                      <a:schemeClr val="bg1"/>
                    </a:solidFill>
                    <a:latin typeface="UTM Avo" panose="02040603050506020204" pitchFamily="18" charset="0"/>
                    <a:cs typeface="Times New Roman" panose="02020603050405020304" pitchFamily="18" charset="0"/>
                  </a:endParaRPr>
                </a:p>
              </p:txBody>
            </p:sp>
          </p:grpSp>
          <p:grpSp>
            <p:nvGrpSpPr>
              <p:cNvPr id="10" name="Group 9"/>
              <p:cNvGrpSpPr/>
              <p:nvPr/>
            </p:nvGrpSpPr>
            <p:grpSpPr>
              <a:xfrm rot="20419193">
                <a:off x="2882543" y="941386"/>
                <a:ext cx="1121133" cy="639780"/>
                <a:chOff x="10442150" y="1062239"/>
                <a:chExt cx="3996719" cy="2341948"/>
              </a:xfrm>
            </p:grpSpPr>
            <p:pic>
              <p:nvPicPr>
                <p:cNvPr id="12"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442150" y="1062239"/>
                  <a:ext cx="3497522" cy="2341948"/>
                </a:xfrm>
                <a:prstGeom prst="rect">
                  <a:avLst/>
                </a:prstGeom>
              </p:spPr>
            </p:pic>
            <p:pic>
              <p:nvPicPr>
                <p:cNvPr id="13"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599209" y="1257936"/>
                  <a:ext cx="3839660" cy="2005948"/>
                </a:xfrm>
                <a:prstGeom prst="rect">
                  <a:avLst/>
                </a:prstGeom>
              </p:spPr>
            </p:pic>
          </p:grpSp>
          <p:sp>
            <p:nvSpPr>
              <p:cNvPr id="11" name="Rectangle 10"/>
              <p:cNvSpPr/>
              <p:nvPr/>
            </p:nvSpPr>
            <p:spPr>
              <a:xfrm>
                <a:off x="6061873" y="2676429"/>
                <a:ext cx="586756" cy="378663"/>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2</a:t>
                </a:r>
                <a:endParaRPr lang="vi-VN" sz="2800" b="1">
                  <a:solidFill>
                    <a:schemeClr val="bg1"/>
                  </a:solidFill>
                  <a:latin typeface="UTM Avo" panose="02040603050506020204" pitchFamily="18" charset="0"/>
                  <a:cs typeface="Times New Roman" panose="02020603050405020304" pitchFamily="18" charset="0"/>
                </a:endParaRPr>
              </a:p>
            </p:txBody>
          </p:sp>
        </p:grpSp>
      </p:grpSp>
      <p:sp>
        <p:nvSpPr>
          <p:cNvPr id="24" name="Text Box 23"/>
          <p:cNvSpPr txBox="1"/>
          <p:nvPr/>
        </p:nvSpPr>
        <p:spPr>
          <a:xfrm>
            <a:off x="1110399" y="3143334"/>
            <a:ext cx="10058400" cy="2733762"/>
          </a:xfrm>
          <a:prstGeom prst="rect">
            <a:avLst/>
          </a:prstGeom>
          <a:noFill/>
        </p:spPr>
        <p:txBody>
          <a:bodyPr wrap="square" rtlCol="0" anchor="t">
            <a:spAutoFit/>
          </a:bodyPr>
          <a:lstStyle/>
          <a:p>
            <a:pPr>
              <a:lnSpc>
                <a:spcPts val="3500"/>
              </a:lnSpc>
            </a:pPr>
            <a:r>
              <a:rPr lang="vi-VN" sz="2000" dirty="0">
                <a:latin typeface="UTM Avo" panose="02040603050506020204"/>
              </a:rPr>
              <a:t>             Trong hoạt động khởi động, bạn học sinh đóng vai rô-bốt thực hiện hành động là do hiểu được những chỉ dẫn bằng lời nói của bạn cùng chơi. Nếu rô-bốt là một nhân vật trong máy tính, em cần phải sử dụng một ngôn ngữ riêng, phù hợp để chỉ dẫn cho nhân vật đó. Đó là ngôn ngữ lập trình. Mỗi chỉ dẫn trong ngôn ngữ lập trình được gọi là một câu lệnh. Hình 62 cho em thấy sự tương ứng giữa chỉ dẫn hoạt động (Hình 62a) và câu lệnh trong ngôn ngữ lập trình Scratch (Hình 62b).</a:t>
            </a:r>
            <a:endParaRPr lang="en-US" sz="2000" dirty="0">
              <a:latin typeface="UTM Avo" panose="02040603050506020204"/>
            </a:endParaRPr>
          </a:p>
        </p:txBody>
      </p:sp>
      <p:pic>
        <p:nvPicPr>
          <p:cNvPr id="22" name="Picture 21"/>
          <p:cNvPicPr>
            <a:picLocks noChangeAspect="1"/>
          </p:cNvPicPr>
          <p:nvPr/>
        </p:nvPicPr>
        <p:blipFill>
          <a:blip r:embed="rId6"/>
          <a:stretch>
            <a:fillRect/>
          </a:stretch>
        </p:blipFill>
        <p:spPr>
          <a:xfrm>
            <a:off x="1160346" y="2923327"/>
            <a:ext cx="765999" cy="726898"/>
          </a:xfrm>
          <a:prstGeom prst="rect">
            <a:avLst/>
          </a:prstGeom>
        </p:spPr>
      </p:pic>
    </p:spTree>
    <p:extLst>
      <p:ext uri="{BB962C8B-B14F-4D97-AF65-F5344CB8AC3E}">
        <p14:creationId xmlns:p14="http://schemas.microsoft.com/office/powerpoint/2010/main" val="1557328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diamond(in)">
                                      <p:cBhvr>
                                        <p:cTn id="23" dur="2000"/>
                                        <p:tgtEl>
                                          <p:spTgt spid="24"/>
                                        </p:tgtEl>
                                      </p:cBhvr>
                                    </p:animEffect>
                                  </p:childTnLst>
                                </p:cTn>
                              </p:par>
                              <p:par>
                                <p:cTn id="24" presetID="14" presetClass="entr" presetSubtype="1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horizontal)">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3047003-BDC1-441F-A0E1-7728E4169670}"/>
              </a:ext>
            </a:extLst>
          </p:cNvPr>
          <p:cNvSpPr/>
          <p:nvPr/>
        </p:nvSpPr>
        <p:spPr>
          <a:xfrm>
            <a:off x="7129153" y="289614"/>
            <a:ext cx="1411734" cy="553998"/>
          </a:xfrm>
          <a:prstGeom prst="rect">
            <a:avLst/>
          </a:prstGeom>
        </p:spPr>
        <p:txBody>
          <a:bodyPr wrap="square">
            <a:spAutoFit/>
          </a:bodyPr>
          <a:lstStyle/>
          <a:p>
            <a:pPr algn="just" defTabSz="342900">
              <a:lnSpc>
                <a:spcPct val="150000"/>
              </a:lnSpc>
            </a:pPr>
            <a:r>
              <a:rPr lang="vi-VN" sz="2000" i="1" dirty="0">
                <a:latin typeface="UTM Avo" panose="02040603050506020204" pitchFamily="18" charset="0"/>
                <a:cs typeface="Times New Roman" panose="02020603050405020304" pitchFamily="18" charset="0"/>
              </a:rPr>
              <a:t>Nhân vật</a:t>
            </a:r>
          </a:p>
        </p:txBody>
      </p:sp>
      <p:pic>
        <p:nvPicPr>
          <p:cNvPr id="2" name="Picture 1"/>
          <p:cNvPicPr>
            <a:picLocks noChangeAspect="1"/>
          </p:cNvPicPr>
          <p:nvPr/>
        </p:nvPicPr>
        <p:blipFill>
          <a:blip r:embed="rId2"/>
          <a:stretch>
            <a:fillRect/>
          </a:stretch>
        </p:blipFill>
        <p:spPr>
          <a:xfrm>
            <a:off x="2240064" y="741079"/>
            <a:ext cx="6621835" cy="3767946"/>
          </a:xfrm>
          <a:prstGeom prst="rect">
            <a:avLst/>
          </a:prstGeom>
        </p:spPr>
      </p:pic>
      <p:sp>
        <p:nvSpPr>
          <p:cNvPr id="3" name="Rectangle 2"/>
          <p:cNvSpPr/>
          <p:nvPr/>
        </p:nvSpPr>
        <p:spPr>
          <a:xfrm>
            <a:off x="3058936" y="364351"/>
            <a:ext cx="966931" cy="369332"/>
          </a:xfrm>
          <a:prstGeom prst="rect">
            <a:avLst/>
          </a:prstGeom>
        </p:spPr>
        <p:txBody>
          <a:bodyPr wrap="none">
            <a:spAutoFit/>
          </a:bodyPr>
          <a:lstStyle/>
          <a:p>
            <a:r>
              <a:rPr lang="vi-VN" i="1" dirty="0">
                <a:latin typeface="UTM Avo" panose="02040603050506020204" pitchFamily="18" charset="0"/>
                <a:cs typeface="Times New Roman" panose="02020603050405020304" pitchFamily="18" charset="0"/>
              </a:rPr>
              <a:t>Chỉ dẫn </a:t>
            </a:r>
            <a:endParaRPr lang="en-US" dirty="0"/>
          </a:p>
        </p:txBody>
      </p:sp>
      <p:sp>
        <p:nvSpPr>
          <p:cNvPr id="6" name="Rectangle 5"/>
          <p:cNvSpPr/>
          <p:nvPr/>
        </p:nvSpPr>
        <p:spPr>
          <a:xfrm>
            <a:off x="5051528" y="381947"/>
            <a:ext cx="1479829" cy="369332"/>
          </a:xfrm>
          <a:prstGeom prst="rect">
            <a:avLst/>
          </a:prstGeom>
        </p:spPr>
        <p:txBody>
          <a:bodyPr wrap="none">
            <a:spAutoFit/>
          </a:bodyPr>
          <a:lstStyle/>
          <a:p>
            <a:r>
              <a:rPr lang="vi-VN" i="1" dirty="0">
                <a:latin typeface="UTM Avo" panose="02040603050506020204" pitchFamily="18" charset="0"/>
                <a:cs typeface="Times New Roman" panose="02020603050405020304" pitchFamily="18" charset="0"/>
              </a:rPr>
              <a:t>Chương trình </a:t>
            </a:r>
            <a:endParaRPr lang="en-US" dirty="0"/>
          </a:p>
        </p:txBody>
      </p:sp>
      <p:sp>
        <p:nvSpPr>
          <p:cNvPr id="7" name="Rectangle 6"/>
          <p:cNvSpPr/>
          <p:nvPr/>
        </p:nvSpPr>
        <p:spPr>
          <a:xfrm>
            <a:off x="3799715" y="4275380"/>
            <a:ext cx="4314921" cy="499176"/>
          </a:xfrm>
          <a:prstGeom prst="rect">
            <a:avLst/>
          </a:prstGeom>
        </p:spPr>
        <p:txBody>
          <a:bodyPr wrap="square">
            <a:spAutoFit/>
          </a:bodyPr>
          <a:lstStyle/>
          <a:p>
            <a:pPr algn="just" defTabSz="342900">
              <a:lnSpc>
                <a:spcPct val="150000"/>
              </a:lnSpc>
            </a:pPr>
            <a:r>
              <a:rPr lang="vi-VN" altLang="vi-VN" sz="2000" b="1" dirty="0">
                <a:latin typeface="UTM Avo" panose="02040603050506020204" pitchFamily="18" charset="0"/>
                <a:cs typeface="Times New Roman" panose="02020603050405020304" pitchFamily="18" charset="0"/>
              </a:rPr>
              <a:t>Hình 62</a:t>
            </a:r>
            <a:r>
              <a:rPr lang="vi-VN" altLang="vi-VN" sz="2000" dirty="0">
                <a:latin typeface="UTM Avo" panose="02040603050506020204" pitchFamily="18" charset="0"/>
                <a:cs typeface="Times New Roman" panose="02020603050405020304" pitchFamily="18" charset="0"/>
              </a:rPr>
              <a:t>. Chương trình máy tính</a:t>
            </a:r>
            <a:r>
              <a:rPr lang="en-US" altLang="vi-VN" sz="2000" dirty="0">
                <a:latin typeface="UTM Avo" panose="02040603050506020204" pitchFamily="18" charset="0"/>
                <a:cs typeface="Times New Roman" panose="02020603050405020304" pitchFamily="18" charset="0"/>
              </a:rPr>
              <a:t>	 </a:t>
            </a:r>
          </a:p>
        </p:txBody>
      </p:sp>
      <p:grpSp>
        <p:nvGrpSpPr>
          <p:cNvPr id="8" name="Group 7"/>
          <p:cNvGrpSpPr/>
          <p:nvPr/>
        </p:nvGrpSpPr>
        <p:grpSpPr>
          <a:xfrm>
            <a:off x="696373" y="4533040"/>
            <a:ext cx="10190138" cy="1838528"/>
            <a:chOff x="3543463" y="590254"/>
            <a:chExt cx="7891554" cy="1360012"/>
          </a:xfrm>
        </p:grpSpPr>
        <p:grpSp>
          <p:nvGrpSpPr>
            <p:cNvPr id="9" name="Group 8"/>
            <p:cNvGrpSpPr/>
            <p:nvPr/>
          </p:nvGrpSpPr>
          <p:grpSpPr>
            <a:xfrm>
              <a:off x="3543463" y="590254"/>
              <a:ext cx="7681263" cy="1360012"/>
              <a:chOff x="3543463" y="590254"/>
              <a:chExt cx="7681263" cy="1360012"/>
            </a:xfrm>
          </p:grpSpPr>
          <p:grpSp>
            <p:nvGrpSpPr>
              <p:cNvPr id="11" name="Group 10"/>
              <p:cNvGrpSpPr/>
              <p:nvPr/>
            </p:nvGrpSpPr>
            <p:grpSpPr>
              <a:xfrm>
                <a:off x="3753754" y="865064"/>
                <a:ext cx="7470972" cy="1085202"/>
                <a:chOff x="4217929" y="865468"/>
                <a:chExt cx="6721212" cy="1600972"/>
              </a:xfrm>
            </p:grpSpPr>
            <p:sp>
              <p:nvSpPr>
                <p:cNvPr id="13" name="Rectangle: Rounded Corners 15"/>
                <p:cNvSpPr/>
                <p:nvPr/>
              </p:nvSpPr>
              <p:spPr>
                <a:xfrm>
                  <a:off x="4217929" y="1054359"/>
                  <a:ext cx="6721212" cy="1412081"/>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6"/>
                <p:cNvSpPr/>
                <p:nvPr/>
              </p:nvSpPr>
              <p:spPr>
                <a:xfrm>
                  <a:off x="4217929" y="865468"/>
                  <a:ext cx="6645204" cy="1440316"/>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3543463" y="590254"/>
                <a:ext cx="788890" cy="698559"/>
              </a:xfrm>
              <a:prstGeom prst="rect">
                <a:avLst/>
              </a:prstGeom>
            </p:spPr>
          </p:pic>
        </p:grpSp>
        <p:sp>
          <p:nvSpPr>
            <p:cNvPr id="10" name="Rectangle 9"/>
            <p:cNvSpPr/>
            <p:nvPr/>
          </p:nvSpPr>
          <p:spPr>
            <a:xfrm>
              <a:off x="3800162" y="885967"/>
              <a:ext cx="7634855" cy="978986"/>
            </a:xfrm>
            <a:prstGeom prst="rect">
              <a:avLst/>
            </a:prstGeom>
          </p:spPr>
          <p:txBody>
            <a:bodyPr wrap="square">
              <a:spAutoFit/>
            </a:bodyPr>
            <a:lstStyle/>
            <a:p>
              <a:pPr defTabSz="342900">
                <a:lnSpc>
                  <a:spcPts val="3200"/>
                </a:lnSpc>
              </a:pPr>
              <a:r>
                <a:rPr lang="vi-VN" altLang="vi-VN" sz="2400" b="1" dirty="0">
                  <a:solidFill>
                    <a:srgbClr val="F03C69"/>
                  </a:solidFill>
                  <a:latin typeface="Times New Roman" panose="02020603050405020304" pitchFamily="18" charset="0"/>
                  <a:cs typeface="Times New Roman" panose="02020603050405020304" pitchFamily="18" charset="0"/>
                </a:rPr>
                <a:t>        Các trò chơi trên máy tính được tạo ra bằng cách viết chương trình trong một ngôn ngữ lập trình. Chương trình gồm các câu lệnh được sắp xếp theo thứ tự xác định.</a:t>
              </a:r>
              <a:endParaRPr lang="en-US" altLang="vi-VN" sz="2400" b="1" dirty="0">
                <a:solidFill>
                  <a:srgbClr val="F03C69"/>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10883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506294" y="1575274"/>
            <a:ext cx="515566" cy="487292"/>
          </a:xfrm>
          <a:prstGeom prst="ellipse">
            <a:avLst/>
          </a:prstGeom>
          <a:solidFill>
            <a:schemeClr val="bg1"/>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Segoe Print"/>
              <a:cs typeface="+mn-cs"/>
            </a:endParaRPr>
          </a:p>
        </p:txBody>
      </p:sp>
      <p:sp>
        <p:nvSpPr>
          <p:cNvPr id="2" name="Text Box 17"/>
          <p:cNvSpPr txBox="1"/>
          <p:nvPr/>
        </p:nvSpPr>
        <p:spPr>
          <a:xfrm>
            <a:off x="1683800" y="710551"/>
            <a:ext cx="920242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UTM Avo" panose="02040603050506020204"/>
                <a:cs typeface="+mn-cs"/>
              </a:rPr>
              <a:t>Nếu thực hiện theo các chỉ dẫn ở Hình 62a, bạn học sinh sẽ đi như thế nào?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UTM Avo" panose="02040603050506020204"/>
                <a:cs typeface="+mn-cs"/>
              </a:rPr>
              <a:t>              A.   Đi thẳng.                                         </a:t>
            </a:r>
            <a:r>
              <a:rPr kumimoji="0" lang="en-US" sz="2000" b="0" i="0" u="none" strike="noStrike" kern="1200" cap="none" spc="0" normalizeH="0" baseline="0" noProof="0" dirty="0">
                <a:ln>
                  <a:noFill/>
                </a:ln>
                <a:solidFill>
                  <a:srgbClr val="000000"/>
                </a:solidFill>
                <a:effectLst/>
                <a:uLnTx/>
                <a:uFillTx/>
                <a:latin typeface="UTM Avo" panose="02040603050506020204"/>
                <a:cs typeface="+mn-cs"/>
              </a:rPr>
              <a:t>    </a:t>
            </a:r>
            <a:r>
              <a:rPr kumimoji="0" lang="vi-VN" sz="2000" b="0" i="0" u="none" strike="noStrike" kern="1200" cap="none" spc="0" normalizeH="0" baseline="0" noProof="0" dirty="0">
                <a:ln>
                  <a:noFill/>
                </a:ln>
                <a:solidFill>
                  <a:srgbClr val="000000"/>
                </a:solidFill>
                <a:effectLst/>
                <a:uLnTx/>
                <a:uFillTx/>
                <a:latin typeface="UTM Avo" panose="02040603050506020204"/>
                <a:cs typeface="+mn-cs"/>
              </a:rPr>
              <a:t>B. Đi theo một hình tam giác.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srgbClr val="000000"/>
              </a:solidFill>
              <a:effectLst/>
              <a:uLnTx/>
              <a:uFillTx/>
              <a:latin typeface="UTM Avo" panose="02040603050506020204"/>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UTM Avo" panose="02040603050506020204"/>
                <a:cs typeface="+mn-cs"/>
              </a:rPr>
              <a:t>              C.   Đi theo một hình vuông.               </a:t>
            </a:r>
            <a:r>
              <a:rPr kumimoji="0" lang="en-US" sz="2000" b="0" i="0" u="none" strike="noStrike" kern="1200" cap="none" spc="0" normalizeH="0" baseline="0" noProof="0" dirty="0">
                <a:ln>
                  <a:noFill/>
                </a:ln>
                <a:solidFill>
                  <a:srgbClr val="000000"/>
                </a:solidFill>
                <a:effectLst/>
                <a:uLnTx/>
                <a:uFillTx/>
                <a:latin typeface="UTM Avo" panose="02040603050506020204"/>
                <a:cs typeface="+mn-cs"/>
              </a:rPr>
              <a:t>    </a:t>
            </a:r>
            <a:r>
              <a:rPr kumimoji="0" lang="vi-VN" sz="2000" b="0" i="0" u="none" strike="noStrike" kern="1200" cap="none" spc="0" normalizeH="0" baseline="0" noProof="0" dirty="0">
                <a:ln>
                  <a:noFill/>
                </a:ln>
                <a:solidFill>
                  <a:srgbClr val="000000"/>
                </a:solidFill>
                <a:effectLst/>
                <a:uLnTx/>
                <a:uFillTx/>
                <a:latin typeface="UTM Avo" panose="02040603050506020204"/>
                <a:cs typeface="+mn-cs"/>
              </a:rPr>
              <a:t> D. Đi theo một hình tròn.</a:t>
            </a:r>
            <a:endParaRPr kumimoji="0" lang="en-US" sz="2000" b="0" i="0" u="none" strike="noStrike" kern="1200" cap="none" spc="0" normalizeH="0" baseline="0" noProof="0" dirty="0">
              <a:ln>
                <a:noFill/>
              </a:ln>
              <a:solidFill>
                <a:srgbClr val="000000"/>
              </a:solidFill>
              <a:effectLst/>
              <a:uLnTx/>
              <a:uFillTx/>
              <a:latin typeface="UTM Avo" panose="02040603050506020204"/>
              <a:cs typeface="+mn-cs"/>
            </a:endParaRPr>
          </a:p>
        </p:txBody>
      </p:sp>
      <p:pic>
        <p:nvPicPr>
          <p:cNvPr id="3" name="Picture 2"/>
          <p:cNvPicPr>
            <a:picLocks noChangeAspect="1"/>
          </p:cNvPicPr>
          <p:nvPr/>
        </p:nvPicPr>
        <p:blipFill>
          <a:blip r:embed="rId3"/>
          <a:stretch>
            <a:fillRect/>
          </a:stretch>
        </p:blipFill>
        <p:spPr>
          <a:xfrm>
            <a:off x="861647" y="476672"/>
            <a:ext cx="909702" cy="895598"/>
          </a:xfrm>
          <a:prstGeom prst="rect">
            <a:avLst/>
          </a:prstGeom>
        </p:spPr>
      </p:pic>
    </p:spTree>
    <p:extLst>
      <p:ext uri="{BB962C8B-B14F-4D97-AF65-F5344CB8AC3E}">
        <p14:creationId xmlns:p14="http://schemas.microsoft.com/office/powerpoint/2010/main" val="17164953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5"/>
          <a:stretch>
            <a:fillRect/>
          </a:stretch>
        </p:blipFill>
        <p:spPr>
          <a:xfrm rot="5400000">
            <a:off x="8572027" y="3906811"/>
            <a:ext cx="981270" cy="381367"/>
          </a:xfrm>
          <a:prstGeom prst="rect">
            <a:avLst/>
          </a:prstGeom>
        </p:spPr>
      </p:pic>
      <p:pic>
        <p:nvPicPr>
          <p:cNvPr id="10" name="3">
            <a:extLst>
              <a:ext uri="{FF2B5EF4-FFF2-40B4-BE49-F238E27FC236}">
                <a16:creationId xmlns:a16="http://schemas.microsoft.com/office/drawing/2014/main" id="{46439FB1-7642-41C3-B701-F4EC7D1D0A18}"/>
              </a:ext>
            </a:extLst>
          </p:cNvPr>
          <p:cNvPicPr>
            <a:picLocks noChangeAspect="1"/>
          </p:cNvPicPr>
          <p:nvPr/>
        </p:nvPicPr>
        <p:blipFill>
          <a:blip r:embed="rId6"/>
          <a:stretch>
            <a:fillRect/>
          </a:stretch>
        </p:blipFill>
        <p:spPr>
          <a:xfrm>
            <a:off x="8738223" y="3325465"/>
            <a:ext cx="807419" cy="313800"/>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7"/>
          <a:stretch>
            <a:fillRect/>
          </a:stretch>
        </p:blipFill>
        <p:spPr>
          <a:xfrm rot="16200000">
            <a:off x="8178176" y="3351519"/>
            <a:ext cx="909571" cy="353501"/>
          </a:xfrm>
          <a:prstGeom prst="rect">
            <a:avLst/>
          </a:prstGeom>
        </p:spPr>
      </p:pic>
      <p:pic>
        <p:nvPicPr>
          <p:cNvPr id="12" name="1">
            <a:extLst>
              <a:ext uri="{FF2B5EF4-FFF2-40B4-BE49-F238E27FC236}">
                <a16:creationId xmlns:a16="http://schemas.microsoft.com/office/drawing/2014/main" id="{6707A293-903E-4B64-8304-9CF89CB5C037}"/>
              </a:ext>
            </a:extLst>
          </p:cNvPr>
          <p:cNvPicPr>
            <a:picLocks noChangeAspect="1"/>
          </p:cNvPicPr>
          <p:nvPr/>
        </p:nvPicPr>
        <p:blipFill>
          <a:blip r:embed="rId8"/>
          <a:stretch>
            <a:fillRect/>
          </a:stretch>
        </p:blipFill>
        <p:spPr>
          <a:xfrm rot="19650527">
            <a:off x="9123025" y="3584027"/>
            <a:ext cx="845235" cy="328497"/>
          </a:xfrm>
          <a:prstGeom prst="rect">
            <a:avLst/>
          </a:prstGeom>
        </p:spPr>
      </p:pic>
      <p:sp>
        <p:nvSpPr>
          <p:cNvPr id="42" name="TextBox 41">
            <a:extLst>
              <a:ext uri="{FF2B5EF4-FFF2-40B4-BE49-F238E27FC236}">
                <a16:creationId xmlns:a16="http://schemas.microsoft.com/office/drawing/2014/main" id="{C8624134-3E86-45B2-8853-06D14D26D64B}"/>
              </a:ext>
            </a:extLst>
          </p:cNvPr>
          <p:cNvSpPr txBox="1"/>
          <p:nvPr/>
        </p:nvSpPr>
        <p:spPr>
          <a:xfrm>
            <a:off x="5811910" y="2033703"/>
            <a:ext cx="59436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38100">
                  <a:solidFill>
                    <a:srgbClr val="475D6B"/>
                  </a:solidFill>
                  <a:prstDash val="solid"/>
                </a:ln>
                <a:noFill/>
                <a:effectLst/>
                <a:uLnTx/>
                <a:uFillTx/>
                <a:latin typeface="Tahoma" panose="020B0604030504040204" pitchFamily="34" charset="0"/>
                <a:ea typeface="Tahoma" panose="020B0604030504040204" pitchFamily="34" charset="0"/>
                <a:cs typeface="Tahoma" panose="020B0604030504040204" pitchFamily="34" charset="0"/>
              </a:rPr>
              <a:t>TÌM MẬT MÃ</a:t>
            </a:r>
          </a:p>
        </p:txBody>
      </p:sp>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9"/>
          <a:stretch>
            <a:fillRect/>
          </a:stretch>
        </p:blipFill>
        <p:spPr>
          <a:xfrm>
            <a:off x="1676488" y="3344314"/>
            <a:ext cx="1962108" cy="1901899"/>
          </a:xfrm>
          <a:prstGeom prst="rect">
            <a:avLst/>
          </a:prstGeom>
        </p:spPr>
      </p:pic>
      <p:sp>
        <p:nvSpPr>
          <p:cNvPr id="23" name="TextBox 22">
            <a:extLst>
              <a:ext uri="{FF2B5EF4-FFF2-40B4-BE49-F238E27FC236}">
                <a16:creationId xmlns:a16="http://schemas.microsoft.com/office/drawing/2014/main" id="{B8AEFFDF-FA5D-49E5-94E8-1A555B06B25D}"/>
              </a:ext>
            </a:extLst>
          </p:cNvPr>
          <p:cNvSpPr txBox="1"/>
          <p:nvPr/>
        </p:nvSpPr>
        <p:spPr>
          <a:xfrm>
            <a:off x="5811910" y="1240530"/>
            <a:ext cx="467251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w="28575">
                  <a:solidFill>
                    <a:srgbClr val="C79668"/>
                  </a:solidFill>
                  <a:prstDash val="solid"/>
                </a:ln>
                <a:noFill/>
                <a:effectLst/>
                <a:uLnTx/>
                <a:uFillTx/>
                <a:latin typeface="Tahoma" panose="020B0604030504040204" pitchFamily="34" charset="0"/>
                <a:ea typeface="Tahoma" panose="020B0604030504040204" pitchFamily="34" charset="0"/>
                <a:cs typeface="Tahoma" panose="020B0604030504040204" pitchFamily="34" charset="0"/>
              </a:rPr>
              <a:t>TRÒ CH</a:t>
            </a:r>
            <a:r>
              <a:rPr kumimoji="0" lang="vi-VN" sz="2800" b="1" i="0" u="none" strike="noStrike" kern="1200" cap="none" spc="0" normalizeH="0" baseline="0" noProof="0">
                <a:ln w="28575">
                  <a:solidFill>
                    <a:srgbClr val="C79668"/>
                  </a:solidFill>
                  <a:prstDash val="solid"/>
                </a:ln>
                <a:noFill/>
                <a:effectLst/>
                <a:uLnTx/>
                <a:uFillTx/>
                <a:latin typeface="Tahoma" panose="020B0604030504040204" pitchFamily="34" charset="0"/>
                <a:ea typeface="Tahoma" panose="020B0604030504040204" pitchFamily="34" charset="0"/>
                <a:cs typeface="Tahoma" panose="020B0604030504040204" pitchFamily="34" charset="0"/>
              </a:rPr>
              <a:t>Ơ</a:t>
            </a:r>
            <a:r>
              <a:rPr kumimoji="0" lang="en-US" sz="2800" b="1" i="0" u="none" strike="noStrike" kern="1200" cap="none" spc="0" normalizeH="0" baseline="0" noProof="0">
                <a:ln w="28575">
                  <a:solidFill>
                    <a:srgbClr val="C79668"/>
                  </a:solidFill>
                  <a:prstDash val="solid"/>
                </a:ln>
                <a:noFill/>
                <a:effectLst/>
                <a:uLnTx/>
                <a:uFillTx/>
                <a:latin typeface="Tahoma" panose="020B0604030504040204" pitchFamily="34" charset="0"/>
                <a:ea typeface="Tahoma" panose="020B0604030504040204" pitchFamily="34" charset="0"/>
                <a:cs typeface="Tahoma" panose="020B0604030504040204" pitchFamily="34" charset="0"/>
              </a:rPr>
              <a:t>I POWERPOINT</a:t>
            </a:r>
          </a:p>
        </p:txBody>
      </p:sp>
      <p:pic>
        <p:nvPicPr>
          <p:cNvPr id="2" name="Jigsaw Puzzle">
            <a:hlinkClick r:id="" action="ppaction://media"/>
            <a:extLst>
              <a:ext uri="{FF2B5EF4-FFF2-40B4-BE49-F238E27FC236}">
                <a16:creationId xmlns:a16="http://schemas.microsoft.com/office/drawing/2014/main" id="{5B1A47EF-09C9-4AF1-84E6-7C6CB7FB5B9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538798" y="6163034"/>
            <a:ext cx="487363" cy="487363"/>
          </a:xfrm>
          <a:prstGeom prst="rect">
            <a:avLst/>
          </a:prstGeom>
        </p:spPr>
      </p:pic>
      <p:pic>
        <p:nvPicPr>
          <p:cNvPr id="17" name="Picture 16">
            <a:extLst>
              <a:ext uri="{FF2B5EF4-FFF2-40B4-BE49-F238E27FC236}">
                <a16:creationId xmlns:a16="http://schemas.microsoft.com/office/drawing/2014/main" id="{70A34BE6-ED42-41DF-897F-F731B27F184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70791" y="3485061"/>
            <a:ext cx="961174" cy="1901898"/>
          </a:xfrm>
          <a:prstGeom prst="rect">
            <a:avLst/>
          </a:prstGeom>
        </p:spPr>
      </p:pic>
      <p:pic>
        <p:nvPicPr>
          <p:cNvPr id="21" name="Picture 20">
            <a:extLst>
              <a:ext uri="{FF2B5EF4-FFF2-40B4-BE49-F238E27FC236}">
                <a16:creationId xmlns:a16="http://schemas.microsoft.com/office/drawing/2014/main" id="{813E1AE1-7643-4785-BA16-F7C6737746D2}"/>
              </a:ext>
            </a:extLst>
          </p:cNvPr>
          <p:cNvPicPr>
            <a:picLocks noChangeAspect="1"/>
          </p:cNvPicPr>
          <p:nvPr/>
        </p:nvPicPr>
        <p:blipFill>
          <a:blip r:embed="rId12"/>
          <a:stretch>
            <a:fillRect/>
          </a:stretch>
        </p:blipFill>
        <p:spPr>
          <a:xfrm>
            <a:off x="6105490" y="1682279"/>
            <a:ext cx="1956986" cy="1956986"/>
          </a:xfrm>
          <a:prstGeom prst="rect">
            <a:avLst/>
          </a:prstGeom>
        </p:spPr>
      </p:pic>
      <p:pic>
        <p:nvPicPr>
          <p:cNvPr id="24" name="Picture 23" descr="A close up of a logo&#10;&#10;Description automatically generated">
            <a:extLst>
              <a:ext uri="{FF2B5EF4-FFF2-40B4-BE49-F238E27FC236}">
                <a16:creationId xmlns:a16="http://schemas.microsoft.com/office/drawing/2014/main" id="{B1BC13BA-A5F8-483D-8360-44343CD2F58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pic>
        <p:nvPicPr>
          <p:cNvPr id="43" name="Picture 42" descr="A picture containing yellow&#10;&#10;Description automatically generated">
            <a:extLst>
              <a:ext uri="{FF2B5EF4-FFF2-40B4-BE49-F238E27FC236}">
                <a16:creationId xmlns:a16="http://schemas.microsoft.com/office/drawing/2014/main" id="{315D7AC1-BBF4-4FDA-B68C-206CDCBECAB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200278" y="2004269"/>
            <a:ext cx="3048000" cy="3048000"/>
          </a:xfrm>
          <a:prstGeom prst="rect">
            <a:avLst/>
          </a:prstGeom>
        </p:spPr>
      </p:pic>
      <p:pic>
        <p:nvPicPr>
          <p:cNvPr id="53" name="Picture 52">
            <a:extLst>
              <a:ext uri="{FF2B5EF4-FFF2-40B4-BE49-F238E27FC236}">
                <a16:creationId xmlns:a16="http://schemas.microsoft.com/office/drawing/2014/main" id="{23659039-4F72-4787-86D5-CFF51CFD64FA}"/>
              </a:ext>
            </a:extLst>
          </p:cNvPr>
          <p:cNvPicPr>
            <a:picLocks noChangeAspect="1"/>
          </p:cNvPicPr>
          <p:nvPr/>
        </p:nvPicPr>
        <p:blipFill>
          <a:blip r:embed="rId15">
            <a:duotone>
              <a:prstClr val="black"/>
              <a:schemeClr val="tx2">
                <a:tint val="45000"/>
                <a:satMod val="400000"/>
              </a:schemeClr>
            </a:duotone>
          </a:blip>
          <a:stretch>
            <a:fillRect/>
          </a:stretch>
        </p:blipFill>
        <p:spPr>
          <a:xfrm>
            <a:off x="10276479" y="3429000"/>
            <a:ext cx="1168717" cy="1168717"/>
          </a:xfrm>
          <a:prstGeom prst="rect">
            <a:avLst/>
          </a:prstGeom>
        </p:spPr>
      </p:pic>
      <p:pic>
        <p:nvPicPr>
          <p:cNvPr id="61" name="Picture 60" descr="A close up of a logo&#10;&#10;Description automatically generated">
            <a:extLst>
              <a:ext uri="{FF2B5EF4-FFF2-40B4-BE49-F238E27FC236}">
                <a16:creationId xmlns:a16="http://schemas.microsoft.com/office/drawing/2014/main" id="{74319678-FE85-4B26-8107-D247CF332EC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027092" y="457200"/>
            <a:ext cx="312586" cy="253584"/>
          </a:xfrm>
          <a:prstGeom prst="rect">
            <a:avLst/>
          </a:prstGeom>
        </p:spPr>
      </p:pic>
      <p:pic>
        <p:nvPicPr>
          <p:cNvPr id="64" name="Picture 63">
            <a:extLst>
              <a:ext uri="{FF2B5EF4-FFF2-40B4-BE49-F238E27FC236}">
                <a16:creationId xmlns:a16="http://schemas.microsoft.com/office/drawing/2014/main" id="{43CEEA26-AC31-4299-A07C-D7A664B69A29}"/>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9680467" y="1278377"/>
            <a:ext cx="601878" cy="446393"/>
          </a:xfrm>
          <a:prstGeom prst="rect">
            <a:avLst/>
          </a:prstGeom>
        </p:spPr>
      </p:pic>
      <p:sp>
        <p:nvSpPr>
          <p:cNvPr id="4" name="TextBox 3">
            <a:extLst>
              <a:ext uri="{FF2B5EF4-FFF2-40B4-BE49-F238E27FC236}">
                <a16:creationId xmlns:a16="http://schemas.microsoft.com/office/drawing/2014/main" id="{F0FBA157-C684-4B43-86AF-7AA55958D3B7}"/>
              </a:ext>
            </a:extLst>
          </p:cNvPr>
          <p:cNvSpPr txBox="1"/>
          <p:nvPr/>
        </p:nvSpPr>
        <p:spPr>
          <a:xfrm>
            <a:off x="6105490" y="139337"/>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200F22D1-61B0-48B0-A4D6-E7E6ACC515CD}"/>
              </a:ext>
            </a:extLst>
          </p:cNvPr>
          <p:cNvSpPr/>
          <p:nvPr/>
        </p:nvSpPr>
        <p:spPr>
          <a:xfrm>
            <a:off x="114860" y="5914987"/>
            <a:ext cx="9027072"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DK Crayon Crumble" panose="00070001040701010105" pitchFamily="18" charset="0"/>
                <a:ea typeface="+mn-ea"/>
                <a:cs typeface="+mn-cs"/>
              </a:rPr>
              <a:t>DECRYPT PASSWORD POWERPOINT GAME</a:t>
            </a:r>
          </a:p>
        </p:txBody>
      </p:sp>
    </p:spTree>
    <p:extLst>
      <p:ext uri="{BB962C8B-B14F-4D97-AF65-F5344CB8AC3E}">
        <p14:creationId xmlns:p14="http://schemas.microsoft.com/office/powerpoint/2010/main" val="342388996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7848" fill="hold"/>
                                        <p:tgtEl>
                                          <p:spTgt spid="2"/>
                                        </p:tgtEl>
                                      </p:cBhvr>
                                    </p:cmd>
                                  </p:childTnLst>
                                </p:cTn>
                              </p:par>
                              <p:par>
                                <p:cTn id="7" presetID="63" presetClass="path" presetSubtype="0" repeatCount="indefinite" accel="50000" decel="50000" autoRev="1" fill="hold" nodeType="withEffect">
                                  <p:stCondLst>
                                    <p:cond delay="0"/>
                                  </p:stCondLst>
                                  <p:childTnLst>
                                    <p:animMotion origin="layout" path="M 4.16667E-7 -2.96296E-6 L 0.31589 -0.00301 " pathEditMode="relative" rAng="0" ptsTypes="AA">
                                      <p:cBhvr>
                                        <p:cTn id="8" dur="4000" fill="hold"/>
                                        <p:tgtEl>
                                          <p:spTgt spid="21"/>
                                        </p:tgtEl>
                                        <p:attrNameLst>
                                          <p:attrName>ppt_x</p:attrName>
                                          <p:attrName>ppt_y</p:attrName>
                                        </p:attrNameLst>
                                      </p:cBhvr>
                                      <p:rCtr x="15794" y="-162"/>
                                    </p:animMotion>
                                  </p:childTnLst>
                                </p:cTn>
                              </p:par>
                              <p:par>
                                <p:cTn id="9" presetID="26" presetClass="emph" presetSubtype="0" repeatCount="indefinite" fill="hold" nodeType="withEffect">
                                  <p:stCondLst>
                                    <p:cond delay="0"/>
                                  </p:stCondLst>
                                  <p:endCondLst>
                                    <p:cond evt="onNext" delay="0">
                                      <p:tgtEl>
                                        <p:sldTgt/>
                                      </p:tgtEl>
                                    </p:cond>
                                  </p:endCondLst>
                                  <p:childTnLst>
                                    <p:animEffect transition="out" filter="fade">
                                      <p:cBhvr>
                                        <p:cTn id="10" dur="500" tmFilter="0, 0; .2, .5; .8, .5; 1, 0"/>
                                        <p:tgtEl>
                                          <p:spTgt spid="53"/>
                                        </p:tgtEl>
                                      </p:cBhvr>
                                    </p:animEffect>
                                    <p:animScale>
                                      <p:cBhvr>
                                        <p:cTn id="11" dur="250" autoRev="1" fill="hold"/>
                                        <p:tgtEl>
                                          <p:spTgt spid="53"/>
                                        </p:tgtEl>
                                      </p:cBhvr>
                                      <p:by x="105000" y="105000"/>
                                    </p:animScale>
                                  </p:childTnLst>
                                </p:cTn>
                              </p:par>
                              <p:par>
                                <p:cTn id="12" presetID="2" presetClass="entr" presetSubtype="2" fill="hold" grpId="0" nodeType="withEffect">
                                  <p:stCondLst>
                                    <p:cond delay="0"/>
                                  </p:stCondLst>
                                  <p:iterate type="lt">
                                    <p:tmPct val="0"/>
                                  </p:iterate>
                                  <p:childTnLst>
                                    <p:set>
                                      <p:cBhvr>
                                        <p:cTn id="13" dur="1" fill="hold">
                                          <p:stCondLst>
                                            <p:cond delay="0"/>
                                          </p:stCondLst>
                                        </p:cTn>
                                        <p:tgtEl>
                                          <p:spTgt spid="5"/>
                                        </p:tgtEl>
                                        <p:attrNameLst>
                                          <p:attrName>style.visibility</p:attrName>
                                        </p:attrNameLst>
                                      </p:cBhvr>
                                      <p:to>
                                        <p:strVal val="visible"/>
                                      </p:to>
                                    </p:set>
                                    <p:anim calcmode="lin" valueType="num">
                                      <p:cBhvr additive="base">
                                        <p:cTn id="14" dur="1000" fill="hold"/>
                                        <p:tgtEl>
                                          <p:spTgt spid="5"/>
                                        </p:tgtEl>
                                        <p:attrNameLst>
                                          <p:attrName>ppt_x</p:attrName>
                                        </p:attrNameLst>
                                      </p:cBhvr>
                                      <p:tavLst>
                                        <p:tav tm="0">
                                          <p:val>
                                            <p:strVal val="1+#ppt_w/2"/>
                                          </p:val>
                                        </p:tav>
                                        <p:tav tm="100000">
                                          <p:val>
                                            <p:strVal val="#ppt_x"/>
                                          </p:val>
                                        </p:tav>
                                      </p:tavLst>
                                    </p:anim>
                                    <p:anim calcmode="lin" valueType="num">
                                      <p:cBhvr additive="base">
                                        <p:cTn id="15" dur="1000" fill="hold"/>
                                        <p:tgtEl>
                                          <p:spTgt spid="5"/>
                                        </p:tgtEl>
                                        <p:attrNameLst>
                                          <p:attrName>ppt_y</p:attrName>
                                        </p:attrNameLst>
                                      </p:cBhvr>
                                      <p:tavLst>
                                        <p:tav tm="0">
                                          <p:val>
                                            <p:strVal val="#ppt_y"/>
                                          </p:val>
                                        </p:tav>
                                        <p:tav tm="100000">
                                          <p:val>
                                            <p:strVal val="#ppt_y"/>
                                          </p:val>
                                        </p:tav>
                                      </p:tavLst>
                                    </p:anim>
                                  </p:childTnLst>
                                </p:cTn>
                              </p:par>
                              <p:par>
                                <p:cTn id="16" presetID="34" presetClass="emph" presetSubtype="0" repeatCount="indefinite" fill="hold" grpId="1" nodeType="withEffect">
                                  <p:stCondLst>
                                    <p:cond delay="1000"/>
                                  </p:stCondLst>
                                  <p:iterate type="lt">
                                    <p:tmPct val="10000"/>
                                  </p:iterate>
                                  <p:childTnLst>
                                    <p:animMotion origin="layout" path="M 0.0 0.0 L 0.0 -0.07213" pathEditMode="relative" ptsTypes="">
                                      <p:cBhvr>
                                        <p:cTn id="17" dur="250" accel="50000" decel="50000" autoRev="1" fill="hold">
                                          <p:stCondLst>
                                            <p:cond delay="0"/>
                                          </p:stCondLst>
                                        </p:cTn>
                                        <p:tgtEl>
                                          <p:spTgt spid="5"/>
                                        </p:tgtEl>
                                        <p:attrNameLst>
                                          <p:attrName>ppt_x</p:attrName>
                                          <p:attrName>ppt_y</p:attrName>
                                        </p:attrNameLst>
                                      </p:cBhvr>
                                    </p:animMotion>
                                    <p:animRot by="1500000">
                                      <p:cBhvr>
                                        <p:cTn id="18" dur="125" fill="hold">
                                          <p:stCondLst>
                                            <p:cond delay="0"/>
                                          </p:stCondLst>
                                        </p:cTn>
                                        <p:tgtEl>
                                          <p:spTgt spid="5"/>
                                        </p:tgtEl>
                                        <p:attrNameLst>
                                          <p:attrName>r</p:attrName>
                                        </p:attrNameLst>
                                      </p:cBhvr>
                                    </p:animRot>
                                    <p:animRot by="-1500000">
                                      <p:cBhvr>
                                        <p:cTn id="19" dur="125" fill="hold">
                                          <p:stCondLst>
                                            <p:cond delay="125"/>
                                          </p:stCondLst>
                                        </p:cTn>
                                        <p:tgtEl>
                                          <p:spTgt spid="5"/>
                                        </p:tgtEl>
                                        <p:attrNameLst>
                                          <p:attrName>r</p:attrName>
                                        </p:attrNameLst>
                                      </p:cBhvr>
                                    </p:animRot>
                                    <p:animRot by="-1500000">
                                      <p:cBhvr>
                                        <p:cTn id="20" dur="125" fill="hold">
                                          <p:stCondLst>
                                            <p:cond delay="250"/>
                                          </p:stCondLst>
                                        </p:cTn>
                                        <p:tgtEl>
                                          <p:spTgt spid="5"/>
                                        </p:tgtEl>
                                        <p:attrNameLst>
                                          <p:attrName>r</p:attrName>
                                        </p:attrNameLst>
                                      </p:cBhvr>
                                    </p:animRot>
                                    <p:animRot by="1500000">
                                      <p:cBhvr>
                                        <p:cTn id="21"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2"/>
                </p:tgtEl>
              </p:cMediaNode>
            </p:audio>
          </p:childTnLst>
        </p:cTn>
      </p:par>
    </p:tnLst>
    <p:bldLst>
      <p:bldP spid="5" grpId="0"/>
      <p:bldP spid="5" grpId="1"/>
    </p:bldLst>
  </p:timing>
</p:sld>
</file>

<file path=ppt/tags/tag1.xml><?xml version="1.0" encoding="utf-8"?>
<p:tagLst xmlns:a="http://schemas.openxmlformats.org/drawingml/2006/main" xmlns:r="http://schemas.openxmlformats.org/officeDocument/2006/relationships" xmlns:p="http://schemas.openxmlformats.org/presentationml/2006/main">
  <p:tag name="GENSWF_ADVANCE_TIME" val="20.097"/>
  <p:tag name="ISPRING_CUSTOM_TIMING_USED" val="1"/>
  <p:tag name="GENSWF_SLIDE_UID" val="{EDD73925-EFC5-49A4-B786-107CE85A866F}:312"/>
  <p:tag name="GENSWF_SLIDE_TITLE" val="Giới thiệu"/>
  <p:tag name="ISPRING_SLIDE_INDENT_LEVEL" val="0"/>
  <p:tag name="ISPRING_SLIDE_ID_2" val="{693262F8-448F-42A1-B0BD-7DE6F365BC20}"/>
</p:tagLst>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8341</TotalTime>
  <Words>634</Words>
  <Application>Microsoft Office PowerPoint</Application>
  <PresentationFormat>Widescreen</PresentationFormat>
  <Paragraphs>67</Paragraphs>
  <Slides>13</Slides>
  <Notes>2</Notes>
  <HiddenSlides>0</HiddenSlides>
  <MMClips>5</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13</vt:i4>
      </vt:variant>
    </vt:vector>
  </HeadingPairs>
  <TitlesOfParts>
    <vt:vector size="29" baseType="lpstr">
      <vt:lpstr>等线</vt:lpstr>
      <vt:lpstr>Arial</vt:lpstr>
      <vt:lpstr>Calibri</vt:lpstr>
      <vt:lpstr>Calibri Light</vt:lpstr>
      <vt:lpstr>DK Crayon Crumble</vt:lpstr>
      <vt:lpstr>iCiel Cadena</vt:lpstr>
      <vt:lpstr>Segoe Print</vt:lpstr>
      <vt:lpstr>SVN-Avo</vt:lpstr>
      <vt:lpstr>SVN-SAF</vt:lpstr>
      <vt:lpstr>Tahoma</vt:lpstr>
      <vt:lpstr>Times New Roman</vt:lpstr>
      <vt:lpstr>UTM Avo</vt:lpstr>
      <vt:lpstr>UTM Bienvenue</vt:lpstr>
      <vt:lpstr>UTM HelvetIns</vt:lpstr>
      <vt:lpstr>1_Office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Admin</cp:lastModifiedBy>
  <cp:revision>314</cp:revision>
  <dcterms:created xsi:type="dcterms:W3CDTF">2021-11-14T08:33:55Z</dcterms:created>
  <dcterms:modified xsi:type="dcterms:W3CDTF">2024-03-29T02:05:46Z</dcterms:modified>
</cp:coreProperties>
</file>