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pptx" ContentType="application/vnd.openxmlformats-officedocument.presentationml.presentation"/>
  <Override PartName="/ppt/media/audio31.wav" ContentType="audio/x-wav"/>
  <Override PartName="/ppt/media/audio41.wav" ContentType="audio/x-wav"/>
  <Override PartName="/ppt/media/audio51.wav" ContentType="audio/x-wav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media/audio71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0" r:id="rId2"/>
    <p:sldId id="293" r:id="rId3"/>
    <p:sldId id="275" r:id="rId4"/>
    <p:sldId id="295" r:id="rId5"/>
    <p:sldId id="296" r:id="rId6"/>
    <p:sldId id="297" r:id="rId7"/>
    <p:sldId id="277" r:id="rId8"/>
    <p:sldId id="298" r:id="rId9"/>
    <p:sldId id="299" r:id="rId10"/>
    <p:sldId id="278" r:id="rId11"/>
    <p:sldId id="279" r:id="rId12"/>
    <p:sldId id="280" r:id="rId13"/>
    <p:sldId id="285" r:id="rId14"/>
    <p:sldId id="290" r:id="rId15"/>
    <p:sldId id="286" r:id="rId16"/>
    <p:sldId id="289" r:id="rId17"/>
    <p:sldId id="287" r:id="rId18"/>
    <p:sldId id="291" r:id="rId19"/>
    <p:sldId id="265" r:id="rId20"/>
    <p:sldId id="257" r:id="rId21"/>
    <p:sldId id="268" r:id="rId22"/>
    <p:sldId id="269" r:id="rId23"/>
    <p:sldId id="270" r:id="rId24"/>
    <p:sldId id="271" r:id="rId25"/>
    <p:sldId id="272" r:id="rId26"/>
    <p:sldId id="258" r:id="rId27"/>
    <p:sldId id="259" r:id="rId28"/>
    <p:sldId id="260" r:id="rId29"/>
    <p:sldId id="26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FD8E4-42D0-4AD8-B69C-B133BA4ADD00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052E2-58E9-4E81-A057-16302DF0F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4079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0829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6671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8860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E355B-2C1D-40E0-89EC-B1F2867D8B58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538CF-C522-4894-B030-CC9715B1E1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microsoft.com/office/2007/relationships/media" Target="../media/media2.mp3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audio" Target="../media/audio31.wav"/><Relationship Id="rId3" Type="http://schemas.openxmlformats.org/officeDocument/2006/relationships/audio" Target="../media/audio3.wav"/><Relationship Id="rId21" Type="http://schemas.openxmlformats.org/officeDocument/2006/relationships/audio" Target="../media/audio61.wav"/><Relationship Id="rId7" Type="http://schemas.openxmlformats.org/officeDocument/2006/relationships/audio" Target="../media/audio7.wav"/><Relationship Id="rId12" Type="http://schemas.openxmlformats.org/officeDocument/2006/relationships/image" Target="../media/image39.emf"/><Relationship Id="rId1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2.png"/><Relationship Id="rId20" Type="http://schemas.openxmlformats.org/officeDocument/2006/relationships/audio" Target="../media/audio51.wav"/><Relationship Id="rId1" Type="http://schemas.openxmlformats.org/officeDocument/2006/relationships/vide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38.png"/><Relationship Id="rId5" Type="http://schemas.openxmlformats.org/officeDocument/2006/relationships/audio" Target="../media/audio5.wav"/><Relationship Id="rId15" Type="http://schemas.microsoft.com/office/2007/relationships/media" Target="../media/media3.mp3"/><Relationship Id="rId10" Type="http://schemas.openxmlformats.org/officeDocument/2006/relationships/image" Target="../media/image37.png"/><Relationship Id="rId19" Type="http://schemas.openxmlformats.org/officeDocument/2006/relationships/audio" Target="../media/audio41.wav"/><Relationship Id="rId4" Type="http://schemas.openxmlformats.org/officeDocument/2006/relationships/audio" Target="../media/audio4.wav"/><Relationship Id="rId9" Type="http://schemas.openxmlformats.org/officeDocument/2006/relationships/image" Target="../media/image36.emf"/><Relationship Id="rId14" Type="http://schemas.openxmlformats.org/officeDocument/2006/relationships/image" Target="../media/image41.png"/><Relationship Id="rId22" Type="http://schemas.openxmlformats.org/officeDocument/2006/relationships/audio" Target="../media/audio7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audio" Target="../media/audio31.wav"/><Relationship Id="rId3" Type="http://schemas.openxmlformats.org/officeDocument/2006/relationships/audio" Target="../media/audio3.wav"/><Relationship Id="rId21" Type="http://schemas.openxmlformats.org/officeDocument/2006/relationships/audio" Target="../media/audio61.wav"/><Relationship Id="rId7" Type="http://schemas.openxmlformats.org/officeDocument/2006/relationships/audio" Target="../media/audio7.wav"/><Relationship Id="rId12" Type="http://schemas.openxmlformats.org/officeDocument/2006/relationships/image" Target="../media/image39.emf"/><Relationship Id="rId1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2.png"/><Relationship Id="rId20" Type="http://schemas.openxmlformats.org/officeDocument/2006/relationships/audio" Target="../media/audio51.wav"/><Relationship Id="rId1" Type="http://schemas.openxmlformats.org/officeDocument/2006/relationships/vide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38.png"/><Relationship Id="rId5" Type="http://schemas.openxmlformats.org/officeDocument/2006/relationships/audio" Target="../media/audio5.wav"/><Relationship Id="rId15" Type="http://schemas.microsoft.com/office/2007/relationships/media" Target="../media/media3.mp3"/><Relationship Id="rId10" Type="http://schemas.openxmlformats.org/officeDocument/2006/relationships/image" Target="../media/image37.png"/><Relationship Id="rId19" Type="http://schemas.openxmlformats.org/officeDocument/2006/relationships/audio" Target="../media/audio41.wav"/><Relationship Id="rId4" Type="http://schemas.openxmlformats.org/officeDocument/2006/relationships/audio" Target="../media/audio4.wav"/><Relationship Id="rId9" Type="http://schemas.openxmlformats.org/officeDocument/2006/relationships/image" Target="../media/image36.emf"/><Relationship Id="rId14" Type="http://schemas.openxmlformats.org/officeDocument/2006/relationships/image" Target="../media/image41.png"/><Relationship Id="rId22" Type="http://schemas.openxmlformats.org/officeDocument/2006/relationships/audio" Target="../media/audio7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audio" Target="../media/audio31.wav"/><Relationship Id="rId3" Type="http://schemas.openxmlformats.org/officeDocument/2006/relationships/audio" Target="../media/audio3.wav"/><Relationship Id="rId21" Type="http://schemas.openxmlformats.org/officeDocument/2006/relationships/audio" Target="../media/audio61.wav"/><Relationship Id="rId7" Type="http://schemas.openxmlformats.org/officeDocument/2006/relationships/audio" Target="../media/audio7.wav"/><Relationship Id="rId12" Type="http://schemas.openxmlformats.org/officeDocument/2006/relationships/image" Target="../media/image39.emf"/><Relationship Id="rId1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2.png"/><Relationship Id="rId20" Type="http://schemas.openxmlformats.org/officeDocument/2006/relationships/audio" Target="../media/audio51.wav"/><Relationship Id="rId1" Type="http://schemas.openxmlformats.org/officeDocument/2006/relationships/vide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38.png"/><Relationship Id="rId5" Type="http://schemas.openxmlformats.org/officeDocument/2006/relationships/audio" Target="../media/audio5.wav"/><Relationship Id="rId15" Type="http://schemas.microsoft.com/office/2007/relationships/media" Target="../media/media3.mp3"/><Relationship Id="rId10" Type="http://schemas.openxmlformats.org/officeDocument/2006/relationships/image" Target="../media/image37.png"/><Relationship Id="rId19" Type="http://schemas.openxmlformats.org/officeDocument/2006/relationships/audio" Target="../media/audio41.wav"/><Relationship Id="rId4" Type="http://schemas.openxmlformats.org/officeDocument/2006/relationships/audio" Target="../media/audio4.wav"/><Relationship Id="rId9" Type="http://schemas.openxmlformats.org/officeDocument/2006/relationships/image" Target="../media/image36.emf"/><Relationship Id="rId14" Type="http://schemas.openxmlformats.org/officeDocument/2006/relationships/image" Target="../media/image41.png"/><Relationship Id="rId22" Type="http://schemas.openxmlformats.org/officeDocument/2006/relationships/audio" Target="../media/audio7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audio" Target="../media/audio31.wav"/><Relationship Id="rId3" Type="http://schemas.openxmlformats.org/officeDocument/2006/relationships/audio" Target="../media/audio3.wav"/><Relationship Id="rId21" Type="http://schemas.openxmlformats.org/officeDocument/2006/relationships/audio" Target="../media/audio61.wav"/><Relationship Id="rId7" Type="http://schemas.openxmlformats.org/officeDocument/2006/relationships/audio" Target="../media/audio7.wav"/><Relationship Id="rId12" Type="http://schemas.openxmlformats.org/officeDocument/2006/relationships/image" Target="../media/image39.emf"/><Relationship Id="rId1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2.png"/><Relationship Id="rId20" Type="http://schemas.openxmlformats.org/officeDocument/2006/relationships/audio" Target="../media/audio51.wav"/><Relationship Id="rId1" Type="http://schemas.openxmlformats.org/officeDocument/2006/relationships/vide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38.png"/><Relationship Id="rId5" Type="http://schemas.openxmlformats.org/officeDocument/2006/relationships/audio" Target="../media/audio5.wav"/><Relationship Id="rId15" Type="http://schemas.microsoft.com/office/2007/relationships/media" Target="../media/media3.mp3"/><Relationship Id="rId10" Type="http://schemas.openxmlformats.org/officeDocument/2006/relationships/image" Target="../media/image37.png"/><Relationship Id="rId19" Type="http://schemas.openxmlformats.org/officeDocument/2006/relationships/audio" Target="../media/audio41.wav"/><Relationship Id="rId4" Type="http://schemas.openxmlformats.org/officeDocument/2006/relationships/audio" Target="../media/audio4.wav"/><Relationship Id="rId9" Type="http://schemas.openxmlformats.org/officeDocument/2006/relationships/image" Target="../media/image36.emf"/><Relationship Id="rId14" Type="http://schemas.openxmlformats.org/officeDocument/2006/relationships/image" Target="../media/image41.png"/><Relationship Id="rId22" Type="http://schemas.openxmlformats.org/officeDocument/2006/relationships/audio" Target="../media/audio7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10089" y="228600"/>
          <a:ext cx="8781511" cy="6629400"/>
        </p:xfrm>
        <a:graphic>
          <a:graphicData uri="http://schemas.openxmlformats.org/presentationml/2006/ole">
            <p:oleObj spid="_x0000_s1026" name="Presentation" r:id="rId3" imgW="5605363" imgH="3153039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5" y="-6928"/>
            <a:ext cx="9180945" cy="671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4025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82" y="0"/>
            <a:ext cx="9088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1390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0678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056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90678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571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7191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2400"/>
            <a:ext cx="91440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092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0" y="328612"/>
            <a:ext cx="1104900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0055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9916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3239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915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15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30825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1447800" y="0"/>
            <a:ext cx="1981200" cy="1295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581400" y="0"/>
            <a:ext cx="55626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24000"/>
            <a:ext cx="2877076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1371600"/>
            <a:ext cx="320702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1902" y="1295400"/>
            <a:ext cx="274209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Smiley Face 11"/>
          <p:cNvSpPr/>
          <p:nvPr/>
        </p:nvSpPr>
        <p:spPr>
          <a:xfrm>
            <a:off x="838200" y="5943600"/>
            <a:ext cx="1143000" cy="914400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/>
          <p:cNvSpPr/>
          <p:nvPr/>
        </p:nvSpPr>
        <p:spPr>
          <a:xfrm>
            <a:off x="3657600" y="5943600"/>
            <a:ext cx="1143000" cy="914400"/>
          </a:xfrm>
          <a:prstGeom prst="smileyFace">
            <a:avLst>
              <a:gd name="adj" fmla="val -465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7010400" y="5943600"/>
            <a:ext cx="1143000" cy="914400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50292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0" y="51054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77000" y="51054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3" grpId="0" animBg="1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511" y="853603"/>
            <a:ext cx="2564680" cy="43656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5E17BEB-AAF4-4442-AFFF-D45A0080F795}"/>
              </a:ext>
            </a:extLst>
          </p:cNvPr>
          <p:cNvSpPr/>
          <p:nvPr/>
        </p:nvSpPr>
        <p:spPr>
          <a:xfrm>
            <a:off x="2070543" y="2171146"/>
            <a:ext cx="4202782" cy="1213165"/>
          </a:xfrm>
          <a:prstGeom prst="rect">
            <a:avLst/>
          </a:prstGeom>
          <a:noFill/>
        </p:spPr>
        <p:txBody>
          <a:bodyPr wrap="none" lIns="92724" tIns="46361" rIns="92724" bIns="4636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5269">
              <a:defRPr/>
            </a:pPr>
            <a:r>
              <a:rPr lang="en-US" sz="7275" b="1" dirty="0" err="1">
                <a:ln/>
                <a:solidFill>
                  <a:srgbClr val="FF0000"/>
                </a:solidFill>
                <a:latin typeface="+mj-lt"/>
                <a:ea typeface="微软雅黑"/>
              </a:rPr>
              <a:t>Khởi</a:t>
            </a:r>
            <a:r>
              <a:rPr lang="en-US" sz="7275" b="1" dirty="0">
                <a:ln/>
                <a:solidFill>
                  <a:srgbClr val="FF0000"/>
                </a:solidFill>
                <a:latin typeface="+mj-lt"/>
                <a:ea typeface="微软雅黑"/>
              </a:rPr>
              <a:t> </a:t>
            </a:r>
            <a:r>
              <a:rPr lang="en-US" sz="7275" b="1" dirty="0" err="1">
                <a:ln/>
                <a:solidFill>
                  <a:srgbClr val="FF0000"/>
                </a:solidFill>
                <a:latin typeface="+mj-lt"/>
                <a:ea typeface="微软雅黑"/>
              </a:rPr>
              <a:t>động</a:t>
            </a:r>
            <a:endParaRPr lang="en-US" sz="7275" b="1" dirty="0">
              <a:ln/>
              <a:solidFill>
                <a:srgbClr val="FF0000"/>
              </a:solidFill>
              <a:latin typeface="+mj-lt"/>
              <a:ea typeface="微软雅黑"/>
            </a:endParaRP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xmlns="" id="{0DFDC2A8-5B45-4CDD-A69E-6E939BA1B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3536" y="4373203"/>
            <a:ext cx="4806628" cy="1514954"/>
          </a:xfrm>
          <a:prstGeom prst="rect">
            <a:avLst/>
          </a:prstGeom>
        </p:spPr>
      </p:pic>
      <p:pic>
        <p:nvPicPr>
          <p:cNvPr id="6" name="Bkgr tên lửa">
            <a:extLst>
              <a:ext uri="{FF2B5EF4-FFF2-40B4-BE49-F238E27FC236}">
                <a16:creationId xmlns:a16="http://schemas.microsoft.com/office/drawing/2014/main" xmlns="" id="{90B154A8-CC85-426D-AF0B-16A8B0860F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12499" y="2171146"/>
            <a:ext cx="1257854" cy="125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277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752599"/>
            <a:ext cx="3124200" cy="4450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30825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1447800" y="0"/>
            <a:ext cx="1981200" cy="1295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581400" y="0"/>
            <a:ext cx="55626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1199" y="1524000"/>
            <a:ext cx="3352801" cy="424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miley Face 6"/>
          <p:cNvSpPr/>
          <p:nvPr/>
        </p:nvSpPr>
        <p:spPr>
          <a:xfrm>
            <a:off x="2895600" y="1524000"/>
            <a:ext cx="1143000" cy="914400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8001000" y="1600200"/>
            <a:ext cx="1143000" cy="914400"/>
          </a:xfrm>
          <a:prstGeom prst="smileyFace">
            <a:avLst>
              <a:gd name="adj" fmla="val -465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0" y="60960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60960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1"/>
          <a:stretch/>
        </p:blipFill>
        <p:spPr>
          <a:xfrm>
            <a:off x="1" y="857250"/>
            <a:ext cx="9158288" cy="5143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5429" y="1263833"/>
            <a:ext cx="1467429" cy="537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606796" y="2880682"/>
            <a:ext cx="1878299" cy="688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147CD3-2649-4E88-8CE1-81D576F84A32}"/>
              </a:ext>
            </a:extLst>
          </p:cNvPr>
          <p:cNvSpPr txBox="1"/>
          <p:nvPr/>
        </p:nvSpPr>
        <p:spPr>
          <a:xfrm>
            <a:off x="2889451" y="1294693"/>
            <a:ext cx="3379387" cy="6232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>
              <a:defRPr/>
            </a:pPr>
            <a:r>
              <a:rPr lang="en-US" sz="4050" b="1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Arial-Rounded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6651" y="1257301"/>
            <a:ext cx="2171888" cy="7955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614654" y="969299"/>
            <a:ext cx="2958096" cy="1083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6403" y="2800502"/>
            <a:ext cx="1071939" cy="392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981919" y="2000251"/>
            <a:ext cx="2588191" cy="1399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2619" y="2000251"/>
            <a:ext cx="2441294" cy="1332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4151" y="3456306"/>
            <a:ext cx="6115698" cy="1458594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xmlns="" id="{28167027-7A85-4724-A51F-9BCFD69997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1192215" y="857250"/>
            <a:ext cx="621388" cy="6213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9085" y="5013475"/>
            <a:ext cx="1582049" cy="5806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FC2DC4-E9A6-4E74-877B-2C3C0FD598BF}"/>
              </a:ext>
            </a:extLst>
          </p:cNvPr>
          <p:cNvSpPr txBox="1"/>
          <p:nvPr/>
        </p:nvSpPr>
        <p:spPr>
          <a:xfrm>
            <a:off x="-1234532" y="1614481"/>
            <a:ext cx="740587" cy="2077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>
              <a:defRPr/>
            </a:pPr>
            <a:r>
              <a:rPr lang="en-US" sz="135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ea typeface="Arial-Rounded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388886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18" grpId="0"/>
        </p:bldLst>
      </p:timing>
    </mc:Fallback>
  </mc:AlternateContent>
  <p:extLst mod="1">
    <p:ext uri="{E180D4A7-C9FB-4DFB-919C-405C955672EB}">
      <p14:showEvtLst xmlns:p14="http://schemas.microsoft.com/office/powerpoint/2010/main" xmlns="">
        <p14:playEvt time="10" objId="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857252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825582" y="1041890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38572" y="781394"/>
              <a:ext cx="1484131" cy="5958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lnSpc>
                  <a:spcPct val="121000"/>
                </a:lnSpc>
                <a:defRPr/>
              </a:pPr>
              <a:r>
                <a:rPr lang="en-US" sz="2400" dirty="0" err="1">
                  <a:solidFill>
                    <a:srgbClr val="ED5565"/>
                  </a:solidFill>
                  <a:latin typeface="#9Slide02 Tieu de dai"/>
                  <a:ea typeface="Arial-Rounded"/>
                </a:rPr>
                <a:t>Câu</a:t>
              </a:r>
              <a:r>
                <a:rPr lang="en-US" sz="2400" dirty="0">
                  <a:solidFill>
                    <a:srgbClr val="ED5565"/>
                  </a:solidFill>
                  <a:latin typeface="#9Slide02 Tieu de dai"/>
                  <a:ea typeface="Arial-Rounded"/>
                </a:rPr>
                <a:t> 1.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00035" y="133205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79655" y="2231499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1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8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8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979887" y="1876359"/>
            <a:ext cx="365522" cy="36552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5434010" y="3989998"/>
            <a:ext cx="3506748" cy="1750401"/>
            <a:chOff x="2590800" y="5298831"/>
            <a:chExt cx="4343400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2934359" y="5770873"/>
              <a:ext cx="3474516" cy="6597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B.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Trang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phục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</a:p>
            <a:p>
              <a:pPr algn="ctr" defTabSz="685783">
                <a:defRPr/>
              </a:pP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mùa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đông</a:t>
              </a:r>
              <a:endPara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#9Slide02 Tieu de dai"/>
                <a:ea typeface="Arial-Rounded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1962437" y="3989999"/>
            <a:ext cx="3257550" cy="1750401"/>
            <a:chOff x="7391400" y="5298831"/>
            <a:chExt cx="4343400" cy="131063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7431424" y="5593093"/>
              <a:ext cx="3969387" cy="5530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A.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Trang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phục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đi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học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ngày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nắng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nóng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endPara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#9Slide02 Tieu de dai"/>
                <a:ea typeface="Arial-Rounded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943349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Khi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đến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mỗi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Slide,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thầy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cô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/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nhấp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chuột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trái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1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lần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hoặc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/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phím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mũi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tên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qua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phải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thì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câu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hỏi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và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đáp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án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sẽ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tự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xuất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hiện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2761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>
                <a:solidFill>
                  <a:prstClr val="black"/>
                </a:solidFill>
                <a:latin typeface="#9Slide02 Noi dung dai"/>
                <a:ea typeface="Arial-Rounded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6480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nhấp chuột trái 2 lần.</a:t>
            </a:r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200401" y="1188032"/>
            <a:ext cx="5257800" cy="195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56751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vide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857252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825582" y="1041890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38573" y="781394"/>
              <a:ext cx="1484131" cy="5403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lnSpc>
                  <a:spcPct val="121000"/>
                </a:lnSpc>
                <a:defRPr/>
              </a:pPr>
              <a:r>
                <a:rPr lang="en-US" sz="2400" dirty="0" err="1">
                  <a:solidFill>
                    <a:srgbClr val="ED5565"/>
                  </a:solidFill>
                  <a:latin typeface="#9Slide02 Tieu de dai"/>
                  <a:ea typeface="Arial-Rounded"/>
                </a:rPr>
                <a:t>Câu</a:t>
              </a:r>
              <a:r>
                <a:rPr lang="en-US" sz="2400" dirty="0">
                  <a:solidFill>
                    <a:srgbClr val="ED5565"/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smtClean="0">
                  <a:solidFill>
                    <a:srgbClr val="ED5565"/>
                  </a:solidFill>
                  <a:latin typeface="#9Slide02 Tieu de dai"/>
                  <a:ea typeface="Arial-Rounded"/>
                </a:rPr>
                <a:t>2. </a:t>
              </a:r>
              <a:endParaRPr lang="en-US" sz="2400" dirty="0">
                <a:solidFill>
                  <a:srgbClr val="ED5565"/>
                </a:solidFill>
                <a:latin typeface="#9Slide02 Tieu de dai"/>
                <a:ea typeface="Arial-Rounded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00035" y="133205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79655" y="2231499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1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8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8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979887" y="1876359"/>
            <a:ext cx="365522" cy="36552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1588465" y="3874886"/>
            <a:ext cx="3506748" cy="1750401"/>
            <a:chOff x="2590800" y="5298831"/>
            <a:chExt cx="4343400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3650127" y="5658411"/>
              <a:ext cx="2447270" cy="3456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3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A. </a:t>
              </a:r>
              <a:r>
                <a:rPr lang="en-US" sz="30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mùa</a:t>
              </a:r>
              <a:r>
                <a:rPr lang="en-US" sz="3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30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hè</a:t>
              </a:r>
              <a:endParaRPr lang="en-US" sz="3000" dirty="0">
                <a:solidFill>
                  <a:prstClr val="black">
                    <a:lumMod val="50000"/>
                    <a:lumOff val="50000"/>
                  </a:prstClr>
                </a:solidFill>
                <a:latin typeface="#9Slide02 Tieu de dai"/>
                <a:ea typeface="Arial-Rounded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5257800" y="3888602"/>
            <a:ext cx="3581400" cy="1750401"/>
            <a:chOff x="7391400" y="5298831"/>
            <a:chExt cx="4343400" cy="131063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7767558" y="5593093"/>
              <a:ext cx="3633252" cy="3456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3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B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. </a:t>
              </a:r>
              <a:r>
                <a:rPr lang="en-US" sz="30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mùa</a:t>
              </a:r>
              <a:r>
                <a:rPr lang="en-US" sz="3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30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đông</a:t>
              </a:r>
              <a:endParaRPr lang="en-US" sz="3000" dirty="0">
                <a:solidFill>
                  <a:prstClr val="black">
                    <a:lumMod val="50000"/>
                    <a:lumOff val="50000"/>
                  </a:prstClr>
                </a:solidFill>
                <a:latin typeface="#9Slide02 Tieu de dai"/>
                <a:ea typeface="Arial-Rounded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943349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Khi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đến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mỗi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Slide,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thầy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cô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/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nhấp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chuột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trái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1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lần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hoặc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/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phím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mũi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tên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qua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phải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thì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câu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hỏi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và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đáp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án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sẽ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tự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xuất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hiện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2761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>
                <a:solidFill>
                  <a:prstClr val="black"/>
                </a:solidFill>
                <a:latin typeface="#9Slide02 Noi dung dai"/>
                <a:ea typeface="Arial-Rounded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6480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nhấp chuột trái 2 lần.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092030" y="1198315"/>
            <a:ext cx="5594769" cy="206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7529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vide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857252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825582" y="1041890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38573" y="781394"/>
              <a:ext cx="1484131" cy="5403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lnSpc>
                  <a:spcPct val="121000"/>
                </a:lnSpc>
                <a:defRPr/>
              </a:pPr>
              <a:r>
                <a:rPr lang="en-US" sz="2400" dirty="0" err="1">
                  <a:solidFill>
                    <a:srgbClr val="ED5565"/>
                  </a:solidFill>
                  <a:latin typeface="#9Slide02 Tieu de dai"/>
                  <a:ea typeface="Arial-Rounded"/>
                </a:rPr>
                <a:t>Câu</a:t>
              </a:r>
              <a:r>
                <a:rPr lang="en-US" sz="2400" dirty="0">
                  <a:solidFill>
                    <a:srgbClr val="ED5565"/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smtClean="0">
                  <a:solidFill>
                    <a:srgbClr val="ED5565"/>
                  </a:solidFill>
                  <a:latin typeface="#9Slide02 Tieu de dai"/>
                  <a:ea typeface="Arial-Rounded"/>
                </a:rPr>
                <a:t>3. </a:t>
              </a:r>
              <a:endParaRPr lang="en-US" sz="2400" dirty="0">
                <a:solidFill>
                  <a:srgbClr val="ED5565"/>
                </a:solidFill>
                <a:latin typeface="#9Slide02 Tieu de dai"/>
                <a:ea typeface="Arial-Rounded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00035" y="133205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79655" y="2231499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1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8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8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979887" y="1876359"/>
            <a:ext cx="365522" cy="36552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5434010" y="3989998"/>
            <a:ext cx="3506748" cy="1750401"/>
            <a:chOff x="2590800" y="5298831"/>
            <a:chExt cx="4343400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3318478" y="5649524"/>
              <a:ext cx="2923654" cy="3456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3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B. </a:t>
              </a:r>
              <a:r>
                <a:rPr lang="en-US" sz="3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đ</a:t>
              </a:r>
              <a:r>
                <a:rPr lang="en-US" sz="30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i</a:t>
              </a:r>
              <a:r>
                <a:rPr lang="en-US" sz="3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30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ngủ</a:t>
              </a:r>
              <a:endParaRPr lang="en-US" sz="3000" dirty="0">
                <a:solidFill>
                  <a:prstClr val="black">
                    <a:lumMod val="50000"/>
                    <a:lumOff val="50000"/>
                  </a:prstClr>
                </a:solidFill>
                <a:latin typeface="#9Slide02 Tieu de dai"/>
                <a:ea typeface="Arial-Rounded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1962768" y="3989998"/>
            <a:ext cx="3257550" cy="1750401"/>
            <a:chOff x="7391400" y="5298831"/>
            <a:chExt cx="4343400" cy="131063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7431424" y="5593093"/>
              <a:ext cx="3969387" cy="2765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A.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Chơi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thể</a:t>
              </a:r>
              <a:r>
                <a:rPr lang="en-US" sz="2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thao</a:t>
              </a:r>
              <a:endPara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#9Slide02 Tieu de dai"/>
                <a:ea typeface="Arial-Rounded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943349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Khi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đến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mỗi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Slide,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thầy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cô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/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nhấp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chuột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trái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1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lần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hoặc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/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phím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mũi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tên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qua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phải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thì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câu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hỏi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và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đáp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án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sẽ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tự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xuất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hiện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2761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>
                <a:solidFill>
                  <a:prstClr val="black"/>
                </a:solidFill>
                <a:latin typeface="#9Slide02 Noi dung dai"/>
                <a:ea typeface="Arial-Rounded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6480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nhấp chuột trái 2 lần.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089387" y="1173295"/>
            <a:ext cx="5427237" cy="213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4302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vide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857252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825582" y="1041890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38573" y="781394"/>
              <a:ext cx="1484131" cy="5403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lnSpc>
                  <a:spcPct val="121000"/>
                </a:lnSpc>
                <a:defRPr/>
              </a:pPr>
              <a:r>
                <a:rPr lang="en-US" sz="2400" dirty="0" err="1">
                  <a:solidFill>
                    <a:srgbClr val="ED5565"/>
                  </a:solidFill>
                  <a:latin typeface="#9Slide02 Tieu de dai"/>
                  <a:ea typeface="Arial-Rounded"/>
                </a:rPr>
                <a:t>Câu</a:t>
              </a:r>
              <a:r>
                <a:rPr lang="en-US" sz="2400" dirty="0">
                  <a:solidFill>
                    <a:srgbClr val="ED5565"/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smtClean="0">
                  <a:solidFill>
                    <a:srgbClr val="ED5565"/>
                  </a:solidFill>
                  <a:latin typeface="#9Slide02 Tieu de dai"/>
                  <a:ea typeface="Arial-Rounded"/>
                </a:rPr>
                <a:t>4. </a:t>
              </a:r>
              <a:endParaRPr lang="en-US" sz="2400" dirty="0">
                <a:solidFill>
                  <a:srgbClr val="ED5565"/>
                </a:solidFill>
                <a:latin typeface="#9Slide02 Tieu de dai"/>
                <a:ea typeface="Arial-Rounded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00035" y="133205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79655" y="2231499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1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8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8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979887" y="1876359"/>
            <a:ext cx="365522" cy="36552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1645183" y="3934537"/>
            <a:ext cx="3506748" cy="1750401"/>
            <a:chOff x="2590800" y="5298831"/>
            <a:chExt cx="4343400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3626277" y="5770873"/>
              <a:ext cx="2090683" cy="34567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3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B. </a:t>
              </a:r>
              <a:r>
                <a:rPr lang="en-US" sz="30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Đi</a:t>
              </a:r>
              <a:r>
                <a:rPr lang="en-US" sz="3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30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ngủ</a:t>
              </a:r>
              <a:r>
                <a:rPr lang="en-US" sz="3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endParaRPr lang="en-US" sz="3000" dirty="0">
                <a:solidFill>
                  <a:prstClr val="black">
                    <a:lumMod val="50000"/>
                    <a:lumOff val="50000"/>
                  </a:prstClr>
                </a:solidFill>
                <a:latin typeface="#9Slide02 Tieu de dai"/>
                <a:ea typeface="Arial-Rounded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5383170" y="3948392"/>
            <a:ext cx="3303630" cy="1827840"/>
            <a:chOff x="7391400" y="5214316"/>
            <a:chExt cx="4343400" cy="131063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14316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7431424" y="5593093"/>
              <a:ext cx="3969387" cy="3456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3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B. </a:t>
              </a:r>
              <a:r>
                <a:rPr lang="en-US" sz="30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Mùa</a:t>
              </a:r>
              <a:r>
                <a:rPr lang="en-US" sz="3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30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đông</a:t>
              </a:r>
              <a:endParaRPr lang="en-US" sz="3000" dirty="0">
                <a:solidFill>
                  <a:prstClr val="black">
                    <a:lumMod val="50000"/>
                    <a:lumOff val="50000"/>
                  </a:prstClr>
                </a:solidFill>
                <a:latin typeface="#9Slide02 Tieu de dai"/>
                <a:ea typeface="Arial-Rounded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943349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Khi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đến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mỗi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Slide,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thầy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cô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/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nhấp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chuột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trái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1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lần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hoặc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/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phím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mũi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tên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qua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phải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thì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câu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hỏi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và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đáp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án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sẽ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tự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xuất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hiện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2761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>
                <a:solidFill>
                  <a:prstClr val="black"/>
                </a:solidFill>
                <a:latin typeface="#9Slide02 Noi dung dai"/>
                <a:ea typeface="Arial-Rounded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6480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nhấp chuột trái 2 lần.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233835" y="1219201"/>
            <a:ext cx="5224365" cy="215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314734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vide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3712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1447800" y="0"/>
            <a:ext cx="1981200" cy="1295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581400" y="0"/>
            <a:ext cx="5562600" cy="1219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71600"/>
            <a:ext cx="420573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1371600"/>
            <a:ext cx="2971800" cy="205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962399"/>
            <a:ext cx="3581400" cy="27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91000" y="3886200"/>
            <a:ext cx="46863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3712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1447800" y="0"/>
            <a:ext cx="1981200" cy="1295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581400" y="0"/>
            <a:ext cx="5562600" cy="1219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524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9624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16002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40386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33600"/>
            <a:ext cx="3276600" cy="1721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9466" y="2061865"/>
            <a:ext cx="2315267" cy="16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495800"/>
            <a:ext cx="2790194" cy="213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4572000"/>
            <a:ext cx="3650998" cy="195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" cy="180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3429000" y="0"/>
            <a:ext cx="3886200" cy="1295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2895600"/>
            <a:ext cx="71628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Sử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dụng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trang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phục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phù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hợp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hoạt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động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hằng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ngày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09600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620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47800" y="167640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Củng cố</a:t>
            </a: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36849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57349"/>
            <a:ext cx="9216010" cy="51433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1371600"/>
            <a:ext cx="590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0">
              <a:defRPr/>
            </a:pP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trải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nghiệm</a:t>
            </a:r>
            <a:endParaRPr lang="en-US" sz="3600" b="1" dirty="0">
              <a:solidFill>
                <a:prstClr val="white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519" y="2133600"/>
            <a:ext cx="8934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0">
              <a:lnSpc>
                <a:spcPct val="150000"/>
              </a:lnSpc>
              <a:defRPr/>
            </a:pPr>
            <a:r>
              <a:rPr lang="en-US" sz="30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u="sng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14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:</a:t>
            </a:r>
            <a:r>
              <a:rPr lang="vi-VN" sz="36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Sử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trang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phục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hằng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ngày</a:t>
            </a:r>
            <a:endParaRPr lang="en-US" sz="3600" b="1" dirty="0">
              <a:solidFill>
                <a:prstClr val="white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472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8991600" cy="6629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1800" y="152400"/>
            <a:ext cx="3200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3723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0678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3676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0"/>
            <a:ext cx="4343400" cy="533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762000"/>
            <a:ext cx="4191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591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200"/>
            <a:ext cx="9144001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3715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9254"/>
            <a:ext cx="9144000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870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90678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2361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405</Words>
  <Application>Microsoft Office PowerPoint</Application>
  <PresentationFormat>On-screen Show (4:3)</PresentationFormat>
  <Paragraphs>53</Paragraphs>
  <Slides>29</Slides>
  <Notes>2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Microsoft Office PowerPoint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ADMIN</cp:lastModifiedBy>
  <cp:revision>25</cp:revision>
  <dcterms:created xsi:type="dcterms:W3CDTF">2020-08-29T16:20:41Z</dcterms:created>
  <dcterms:modified xsi:type="dcterms:W3CDTF">2024-03-23T14:06:03Z</dcterms:modified>
</cp:coreProperties>
</file>