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43" r:id="rId3"/>
    <p:sldId id="3074" r:id="rId4"/>
    <p:sldId id="3075" r:id="rId5"/>
    <p:sldId id="3076" r:id="rId6"/>
    <p:sldId id="3077" r:id="rId7"/>
    <p:sldId id="3078" r:id="rId8"/>
    <p:sldId id="3089" r:id="rId9"/>
    <p:sldId id="3090" r:id="rId10"/>
    <p:sldId id="3079" r:id="rId11"/>
    <p:sldId id="3080" r:id="rId12"/>
    <p:sldId id="3081" r:id="rId13"/>
    <p:sldId id="2985" r:id="rId14"/>
    <p:sldId id="3002" r:id="rId15"/>
    <p:sldId id="2986" r:id="rId16"/>
    <p:sldId id="3003" r:id="rId17"/>
    <p:sldId id="3004" r:id="rId18"/>
    <p:sldId id="300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A81C-FCDB-4419-90DD-22878314060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76618-24E9-41D1-B20C-A73BB53F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9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3C3-14A1-4AFF-BC82-BE0AF9AA1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0F932-5FB9-4282-9E12-1F310CA11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7C73B-B626-4FA4-9058-A6A57F5E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D7300-5CFF-4220-8581-3BC5422B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9E927-009F-47A2-BFB3-BD78DF57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8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D4EF-896D-4E39-BE4E-FF04A936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E2FF6-B83D-412C-88B4-E2EFBCEE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927CA-849D-4563-B340-FB0B6663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4DAF5-1D2B-4B5D-B7B5-3C04F4A1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8080-79B4-468A-9D60-5838AAD5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2F193-AAB5-487E-8938-465629D71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A0507-6FCB-4683-9C1B-D59E1EFA3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61B7B-846F-4663-BDCC-76C105A6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62C32-17C8-4544-A03F-D56B82DD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42D0C-505A-40E2-B49D-FDAEB155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C6D9-1D85-4BAF-8F6F-CAF494CD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F807F-FCF9-4BC8-AAC6-ADFE80F34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471FF-04E1-41C9-B75E-B3BB9982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D983-31FB-4248-A081-B28C234C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B39D8-7B94-46C7-9AD6-F49CA101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18B8-D01C-4EE7-86D1-2AD8D243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78177-BF4D-4718-B3B0-1DF4E6CD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35ABC-3657-4347-BE1B-8B60C5E0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C6E8-7FEA-4DB0-B57A-7AD24E52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F68F4-25F5-4CDC-936E-AA7CEE71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F1F7-90F6-4D4A-9525-479A55E9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9D191-C22D-4787-AD48-316971E5F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24C32-33A6-4268-96F4-087DEC363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9BD09-9515-4353-8134-D77A8BDA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ECBE9-C237-4C86-9A54-893748F5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8355E-C282-4391-9D75-9165E1C2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ED3E-9D77-4B89-9035-684AC8F1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B0BD9-A9B1-4C99-B987-8C8218DA0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C45B4-5B8B-4CAA-A4EF-DFAB42BD6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CA966-B993-405D-B46B-F04396DC3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BB77D-E468-4A9A-B5BB-6DC250607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9A7DC-608C-46EF-9313-4DBAEF0E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884C5-B5E3-498B-A61C-AD653F1F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EA621-569F-4164-9E1B-6A311885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0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9B9A-3229-45F5-B9B1-CA0BAF50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74F0A-557F-46B5-B67F-8B4D7316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79DD8-C367-4BE0-BF6B-39B787A7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BC0D5-5F59-43C3-975C-32D039C4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8B1AF-AB54-4631-B2C6-512FD371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7A34E-94F5-42EB-9FA1-A615C7E8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1CC7E-2EE3-4B67-B1C5-863B366B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08C7-653F-4C8C-AF40-9974E2CD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BD4B-3176-4FB6-87E9-54D732F4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EBA0F-4426-499C-A2D2-26B465B8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F9EF2-8B35-47EA-B0BD-8D1685DF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F68A5-A5EB-4D2B-ADF8-984AA0A8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1C67F-9C6C-4CFA-B654-6207A10E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8ECB-6490-4EB5-954A-38FFD9D1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FC1D7-BD13-4908-B586-340CC92B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9E76A-0940-497E-9580-C433DD7AF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26E2F-6CEC-41B9-8AE6-15316FA3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9DC2-5578-4EF1-BB72-BB6E9334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DB4AF-A6D7-4637-88EA-E5DB5455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04103-1B60-4B49-AD98-049A8DA4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BAE42-76FD-468B-BF1A-04B4FEE8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353B-5C8F-4321-9999-16EE09526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3204-D317-467A-A38F-845CB0E184C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94AE-4FEC-4F7A-B9D7-D469DDDF7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E697-AD25-434B-B5DF-613841064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C646-2C68-4BE5-BFCD-D7971CAE0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36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35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34.tmp"/><Relationship Id="rId5" Type="http://schemas.openxmlformats.org/officeDocument/2006/relationships/image" Target="../media/image23.gif"/><Relationship Id="rId10" Type="http://schemas.openxmlformats.org/officeDocument/2006/relationships/image" Target="../media/image33.tmp"/><Relationship Id="rId4" Type="http://schemas.openxmlformats.org/officeDocument/2006/relationships/image" Target="../media/image25.gif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0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39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38.tmp"/><Relationship Id="rId5" Type="http://schemas.openxmlformats.org/officeDocument/2006/relationships/image" Target="../media/image23.gif"/><Relationship Id="rId10" Type="http://schemas.openxmlformats.org/officeDocument/2006/relationships/image" Target="../media/image37.tmp"/><Relationship Id="rId4" Type="http://schemas.openxmlformats.org/officeDocument/2006/relationships/image" Target="../media/image25.gif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4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43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42.tmp"/><Relationship Id="rId5" Type="http://schemas.openxmlformats.org/officeDocument/2006/relationships/image" Target="../media/image23.gif"/><Relationship Id="rId10" Type="http://schemas.openxmlformats.org/officeDocument/2006/relationships/image" Target="../media/image41.tmp"/><Relationship Id="rId4" Type="http://schemas.openxmlformats.org/officeDocument/2006/relationships/image" Target="../media/image25.gif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5.png"/><Relationship Id="rId9" Type="http://schemas.openxmlformats.org/officeDocument/2006/relationships/image" Target="../media/image3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10" Type="http://schemas.openxmlformats.org/officeDocument/2006/relationships/image" Target="../media/image28.tmp"/><Relationship Id="rId4" Type="http://schemas.openxmlformats.org/officeDocument/2006/relationships/image" Target="../media/image25.gif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2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31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30.tmp"/><Relationship Id="rId5" Type="http://schemas.openxmlformats.org/officeDocument/2006/relationships/image" Target="../media/image23.gif"/><Relationship Id="rId10" Type="http://schemas.openxmlformats.org/officeDocument/2006/relationships/image" Target="../media/image29.tmp"/><Relationship Id="rId4" Type="http://schemas.openxmlformats.org/officeDocument/2006/relationships/image" Target="../media/image25.gif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83B2-0F34-4007-AD99-CD921E9CB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17F59-CF0D-4471-9211-017E4B8A5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</a:t>
            </a:r>
          </a:p>
        </p:txBody>
      </p:sp>
      <p:sp>
        <p:nvSpPr>
          <p:cNvPr id="22" name="cauhoi"/>
          <p:cNvSpPr/>
          <p:nvPr/>
        </p:nvSpPr>
        <p:spPr>
          <a:xfrm>
            <a:off x="381000" y="-20455"/>
            <a:ext cx="9054070" cy="188629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548640" y="407724"/>
            <a:ext cx="8886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1" y="2087027"/>
            <a:ext cx="2420904" cy="897648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01" y="4287716"/>
            <a:ext cx="2273219" cy="914017"/>
          </a:xfrm>
          <a:prstGeom prst="rect">
            <a:avLst/>
          </a:prstGeom>
        </p:spPr>
      </p:pic>
      <p:pic>
        <p:nvPicPr>
          <p:cNvPr id="7" name="Hình ảnh 6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27" y="3189383"/>
            <a:ext cx="2456448" cy="893625"/>
          </a:xfrm>
          <a:prstGeom prst="rect">
            <a:avLst/>
          </a:prstGeom>
        </p:spPr>
      </p:pic>
      <p:pic>
        <p:nvPicPr>
          <p:cNvPr id="12" name="Hình ảnh 11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0" y="5275791"/>
            <a:ext cx="2295149" cy="9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29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07" y="2853082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03" y="28530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32" y="531116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62" y="504955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640077" y="5490761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8158843" y="524078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8158843" y="2980166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2768177" y="289865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</a:t>
            </a:r>
          </a:p>
        </p:txBody>
      </p:sp>
      <p:sp>
        <p:nvSpPr>
          <p:cNvPr id="22" name="cauhoi"/>
          <p:cNvSpPr/>
          <p:nvPr/>
        </p:nvSpPr>
        <p:spPr>
          <a:xfrm>
            <a:off x="198120" y="29022"/>
            <a:ext cx="10942320" cy="22018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7076607" y="50044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1781435" y="28210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7031578" y="27845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631008" y="120932"/>
            <a:ext cx="10646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10" y="120932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4700582"/>
            <a:ext cx="1567186" cy="1979454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21" y="4700582"/>
            <a:ext cx="2320166" cy="1917447"/>
          </a:xfrm>
          <a:prstGeom prst="rect">
            <a:avLst/>
          </a:prstGeom>
        </p:spPr>
      </p:pic>
      <p:pic>
        <p:nvPicPr>
          <p:cNvPr id="3" name="Hình ảnh 2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68" y="2383463"/>
            <a:ext cx="2329719" cy="1716626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71" y="2322342"/>
            <a:ext cx="2153230" cy="1943889"/>
          </a:xfrm>
          <a:prstGeom prst="rect">
            <a:avLst/>
          </a:prstGeom>
        </p:spPr>
      </p:pic>
      <p:pic>
        <p:nvPicPr>
          <p:cNvPr id="6" name="Hình ảnh 5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4700582"/>
            <a:ext cx="2028430" cy="19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958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25" y="2678299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86" y="493529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10" y="251719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9" y="505819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857380" y="28937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2621970" y="5294489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7985755" y="267030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8203116" y="521142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</a:t>
            </a:r>
          </a:p>
        </p:txBody>
      </p:sp>
      <p:sp>
        <p:nvSpPr>
          <p:cNvPr id="22" name="cauhoi"/>
          <p:cNvSpPr/>
          <p:nvPr/>
        </p:nvSpPr>
        <p:spPr>
          <a:xfrm>
            <a:off x="259080" y="29021"/>
            <a:ext cx="11399520" cy="229057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1539734" y="5058191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7217696" y="5042197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7071355" y="2575859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952500" y="534556"/>
            <a:ext cx="13563600" cy="11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Chương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đây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khiển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nhân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sau?    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     1. Di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60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                      2. Quay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81" y="1085337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89" y="4793552"/>
            <a:ext cx="1567186" cy="1979454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65" y="4660920"/>
            <a:ext cx="1994433" cy="1979454"/>
          </a:xfrm>
          <a:prstGeom prst="rect">
            <a:avLst/>
          </a:prstGeom>
        </p:spPr>
      </p:pic>
      <p:pic>
        <p:nvPicPr>
          <p:cNvPr id="3" name="Hình ảnh 2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95" y="2106929"/>
            <a:ext cx="1995803" cy="2025152"/>
          </a:xfrm>
          <a:prstGeom prst="rect">
            <a:avLst/>
          </a:prstGeom>
        </p:spPr>
      </p:pic>
      <p:pic>
        <p:nvPicPr>
          <p:cNvPr id="21" name="Hình ảnh 20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14" y="4793552"/>
            <a:ext cx="1906228" cy="1454982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20" y="2399004"/>
            <a:ext cx="1967970" cy="19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12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1389 L -0.00221 1.0044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              1. Di chuyển 60 bước.                       2. Quay phải 15 độ.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7025" y="1107987"/>
            <a:ext cx="955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</a:p>
        </p:txBody>
      </p:sp>
      <p:pic>
        <p:nvPicPr>
          <p:cNvPr id="1029" name="Picture 183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3" y="2301530"/>
            <a:ext cx="928687" cy="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82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301530"/>
            <a:ext cx="1732870" cy="8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81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6" y="3360583"/>
            <a:ext cx="915118" cy="8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80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135" y="3360583"/>
            <a:ext cx="2300289" cy="7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79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87" y="4088936"/>
            <a:ext cx="1634163" cy="6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47025" y="1798746"/>
            <a:ext cx="104584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Scratch.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Trong khi di chuyển hoặc quay, có thể nhân vật mèo sẽ lộn ngược. Lệnh                             giúp em khắc phục điều này. Em hãy mở chương trình “Điều khiển rô-bốt” và bổ sung lệnh này vào sau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chạy thử.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5" y="1425059"/>
            <a:ext cx="7063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Trong khi di chuyển hoặc quay, có thể nhân vật mèo sẽ lộn ngược. Lệnh                             giúp em khắc phục điều này. Em hãy mở chương trình “Điều khiển rô-bốt” và bổ sung lệnh này vào sau </a:t>
            </a:r>
            <a:r>
              <a:rPr 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chạy </a:t>
            </a:r>
            <a:r>
              <a:rPr 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thử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38"/>
          <a:stretch/>
        </p:blipFill>
        <p:spPr>
          <a:xfrm>
            <a:off x="3191568" y="2781582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7585"/>
          <a:stretch/>
        </p:blipFill>
        <p:spPr>
          <a:xfrm>
            <a:off x="8898651" y="1374272"/>
            <a:ext cx="3045699" cy="1538718"/>
          </a:xfrm>
          <a:prstGeom prst="rect">
            <a:avLst/>
          </a:prstGeom>
        </p:spPr>
      </p:pic>
      <p:pic>
        <p:nvPicPr>
          <p:cNvPr id="29" name="Picture 183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17" y="3905175"/>
            <a:ext cx="928687" cy="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2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74" y="3905175"/>
            <a:ext cx="1732870" cy="8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1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60" y="4964228"/>
            <a:ext cx="915118" cy="8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485899" y="3679390"/>
            <a:ext cx="104584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Scratch.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5" name="Picture 184" descr="Trong khi di chuyển hoặc quay, có thể nhân vật mèo sẽ lộn ngượ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51" y="5133801"/>
            <a:ext cx="2176381" cy="86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Hình ảnh 13" descr="Tạo hình cắt từ Màn hình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68" y="1841695"/>
            <a:ext cx="1669190" cy="6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469042" y="238938"/>
            <a:ext cx="7489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862"/>
          <a:stretch/>
        </p:blipFill>
        <p:spPr>
          <a:xfrm>
            <a:off x="8599659" y="238938"/>
            <a:ext cx="2409698" cy="1856835"/>
          </a:xfrm>
          <a:prstGeom prst="rect">
            <a:avLst/>
          </a:prstGeom>
        </p:spPr>
      </p:pic>
      <p:pic>
        <p:nvPicPr>
          <p:cNvPr id="10" name="Picture 183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6" y="2118685"/>
            <a:ext cx="928687" cy="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2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95" y="2107686"/>
            <a:ext cx="1732870" cy="8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1706" y="1523219"/>
            <a:ext cx="1045845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Scratch.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67.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03" descr="Em hãy tạo một chương trình điều khiển nhân vật mèo vừa đi vừa vẽ hình tam giác, biết góc quay để vẽ tam giác là 120 độ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69" y="3194054"/>
            <a:ext cx="665163" cy="6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02" descr="Em hãy tạo một chương trình điều khiển nhân vật mèo vừa đi vừa vẽ hình tam giác, biết góc quay để vẽ tam giác là 120 độ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4381241"/>
            <a:ext cx="3429000" cy="222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01" descr="Em hãy tạo một chương trình điều khiển nhân vật mèo vừa đi vừa vẽ hình tam giác, biết góc quay để vẽ tam giác là 120 độ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839489"/>
            <a:ext cx="64135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1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94573" y="615434"/>
            <a:ext cx="115211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5, 6, 7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62363" y="-17463"/>
            <a:ext cx="7261226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501476" y="2855197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160" y="72902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26" y="1302226"/>
            <a:ext cx="8809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Nhóm 3"/>
          <p:cNvGrpSpPr/>
          <p:nvPr/>
        </p:nvGrpSpPr>
        <p:grpSpPr>
          <a:xfrm>
            <a:off x="3115700" y="3055263"/>
            <a:ext cx="8999747" cy="1399211"/>
            <a:chOff x="2594346" y="4814610"/>
            <a:chExt cx="8999747" cy="1399211"/>
          </a:xfrm>
        </p:grpSpPr>
        <p:grpSp>
          <p:nvGrpSpPr>
            <p:cNvPr id="63" name="Group 62"/>
            <p:cNvGrpSpPr/>
            <p:nvPr/>
          </p:nvGrpSpPr>
          <p:grpSpPr>
            <a:xfrm>
              <a:off x="2594346" y="4814610"/>
              <a:ext cx="8999747" cy="1399211"/>
              <a:chOff x="3021825" y="2309513"/>
              <a:chExt cx="7755655" cy="71649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021825" y="2346715"/>
                <a:ext cx="687734" cy="5205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65" name="Chevron 64"/>
              <p:cNvSpPr/>
              <p:nvPr/>
            </p:nvSpPr>
            <p:spPr>
              <a:xfrm>
                <a:off x="3709558" y="2392199"/>
                <a:ext cx="294590" cy="457894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66" name="AutoShape 47"/>
              <p:cNvSpPr>
                <a:spLocks noChangeArrowheads="1"/>
              </p:cNvSpPr>
              <p:nvPr/>
            </p:nvSpPr>
            <p:spPr bwMode="gray">
              <a:xfrm>
                <a:off x="3983208" y="2309513"/>
                <a:ext cx="6794272" cy="716493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rgbClr val="00B05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Hình chữ nhật 2"/>
            <p:cNvSpPr/>
            <p:nvPr/>
          </p:nvSpPr>
          <p:spPr>
            <a:xfrm>
              <a:off x="4255336" y="5252605"/>
              <a:ext cx="7270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chương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đơn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1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03C69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Mở phần mềm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CDD5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, kéo thả lệnh            vào vùng tạo chương trình.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          để xuất hiện danh sách nhóm lệnh  mở  rộng.  Trong  danh  sách này, em chọn nhóm lệnh "Bút vẽ" như minh hoạ của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 67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“Điều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 67.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225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4: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lệnh                đặt nối tiếp sau lệnh ở bước 2. Tiếp tục kéo thả lần lượt các lệnh                  ,                         đặt nối tiếp vào khối lệnh.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5: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7DC8FF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Chuyển động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, kéo thả lệnh                           đặt nối tiếp sau lệnh ở bước 4. Thay đổi số bước di chuyển thành 100 bằng cách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5" y="3457177"/>
            <a:ext cx="9168540" cy="28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                vào chương trình và thay đổi góc quay thành 90 độ.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7: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Điều khiển            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, kéo thả </a:t>
              </a:r>
              <a:r>
                <a:rPr kumimoji="0" lang="vi-V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kumimoji="0" lang="vi-V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nối tiếp sau lệnh ở bước 6.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8: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9: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         , kéo thả lệnh               đặt nối tiếp sau lệnh cuối cùng ở bước 8.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Lưu ý: </a:t>
              </a: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5366" y="1283341"/>
              <a:ext cx="742049" cy="7420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</p:grpSp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58" y="832514"/>
            <a:ext cx="1296222" cy="892094"/>
          </a:xfrm>
          <a:prstGeom prst="rect">
            <a:avLst/>
          </a:prstGeom>
        </p:spPr>
      </p:pic>
      <p:pic>
        <p:nvPicPr>
          <p:cNvPr id="3" name="Hình ảnh 2" descr="Tạo hình cắt từ Màn hìn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15" y="1809659"/>
            <a:ext cx="990738" cy="742048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62" y="3282252"/>
            <a:ext cx="105859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5421"/>
                    </a:solidFill>
                    <a:effectLst/>
                    <a:uLnTx/>
                    <a:uFillTx/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lệnh         ở góc trên bên phải để sân khấu mở rộng toàn màn hình. Nháy chuột vào nút lệnh        để chạy chương trình.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Save as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hiện ra, em hãy chọn thư mục lưu trữ và đặt tên tệp là Robot 2.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4: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5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86" y="152401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07" y="2853082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03" y="28530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32" y="531116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62" y="504955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640078" y="5490761"/>
            <a:ext cx="4106294" cy="9541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8158842" y="5240788"/>
            <a:ext cx="3877069" cy="9541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90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8158843" y="2980166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695835" y="2978352"/>
            <a:ext cx="4050536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8120" y="29022"/>
            <a:ext cx="10942320" cy="22018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7076607" y="50044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1781435" y="28210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7031578" y="27845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6675" y="270207"/>
            <a:ext cx="106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10" y="120932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14" y="2670463"/>
            <a:ext cx="1567186" cy="1979454"/>
          </a:xfrm>
          <a:prstGeom prst="rect">
            <a:avLst/>
          </a:prstGeom>
        </p:spPr>
      </p:pic>
      <p:pic>
        <p:nvPicPr>
          <p:cNvPr id="23" name="Hình ảnh 22" descr="Tạo hình cắt từ Màn hình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27" y="793427"/>
            <a:ext cx="2899027" cy="12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773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90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  <p:pic>
        <p:nvPicPr>
          <p:cNvPr id="21" name="Hình ảnh 20" descr="Tạo hình cắt từ Màn hình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91" y="3257688"/>
            <a:ext cx="1936460" cy="943821"/>
          </a:xfrm>
          <a:prstGeom prst="rect">
            <a:avLst/>
          </a:prstGeom>
        </p:spPr>
      </p:pic>
      <p:pic>
        <p:nvPicPr>
          <p:cNvPr id="23" name="Hình ảnh 22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4" y="2089464"/>
            <a:ext cx="1958051" cy="956215"/>
          </a:xfrm>
          <a:prstGeom prst="rect">
            <a:avLst/>
          </a:prstGeom>
        </p:spPr>
      </p:pic>
      <p:pic>
        <p:nvPicPr>
          <p:cNvPr id="28" name="Hình ảnh 27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4" y="5441395"/>
            <a:ext cx="2345618" cy="1053828"/>
          </a:xfrm>
          <a:prstGeom prst="rect">
            <a:avLst/>
          </a:prstGeom>
        </p:spPr>
      </p:pic>
      <p:pic>
        <p:nvPicPr>
          <p:cNvPr id="29" name="Hình ảnh 28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53" y="4367040"/>
            <a:ext cx="2463787" cy="9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Widescreen</PresentationFormat>
  <Paragraphs>106</Paragraphs>
  <Slides>19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iCiel Cadena</vt:lpstr>
      <vt:lpstr>Segoe Print</vt:lpstr>
      <vt:lpstr>Sitka Subheading</vt:lpstr>
      <vt:lpstr>SVN-SAF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2024-03-29T02:03:05Z</dcterms:created>
  <dcterms:modified xsi:type="dcterms:W3CDTF">2024-03-29T02:03:30Z</dcterms:modified>
</cp:coreProperties>
</file>