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5" r:id="rId2"/>
    <p:sldId id="257" r:id="rId3"/>
    <p:sldId id="283" r:id="rId4"/>
    <p:sldId id="258" r:id="rId5"/>
    <p:sldId id="285" r:id="rId6"/>
    <p:sldId id="286" r:id="rId7"/>
    <p:sldId id="287" r:id="rId8"/>
    <p:sldId id="268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DB69"/>
    <a:srgbClr val="FF3399"/>
    <a:srgbClr val="88DFE8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91" d="100"/>
          <a:sy n="91" d="100"/>
        </p:scale>
        <p:origin x="-150" y="-7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227638" y="1143000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ĐẠI QUANG</a:t>
            </a:r>
            <a:endParaRPr lang="en-US" altLang="en-US" sz="32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Công nghệ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LÀM ĐỒ DÙNG HỌC TẬP (T1)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13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3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 Thị Hồng Lệ</a:t>
            </a:r>
            <a:endParaRPr lang="en-US" sz="3600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Lớp: </a:t>
            </a:r>
            <a:r>
              <a:rPr lang="en-US" sz="3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………………</a:t>
            </a:r>
            <a:endParaRPr lang="en-US" sz="4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về đồ dùng học tập 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19" y="304800"/>
            <a:ext cx="142494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17364" y="238237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CÔNG NGHỆ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473432" y="1212276"/>
            <a:ext cx="539825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1.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 tên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946" y="4141381"/>
            <a:ext cx="238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chì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35518" y="4050891"/>
            <a:ext cx="2095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92356" y="3896246"/>
            <a:ext cx="198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Cục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tẩy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28490" y="7656239"/>
            <a:ext cx="2176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Cặp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75979" y="7656239"/>
            <a:ext cx="2145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272614" y="7656239"/>
            <a:ext cx="1660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Vở ô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9284" r="-1" b="8380"/>
          <a:stretch/>
        </p:blipFill>
        <p:spPr>
          <a:xfrm>
            <a:off x="1237043" y="1991246"/>
            <a:ext cx="1817433" cy="1905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17" y="1908549"/>
            <a:ext cx="2058978" cy="20589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t="13601" b="12954"/>
          <a:stretch/>
        </p:blipFill>
        <p:spPr>
          <a:xfrm>
            <a:off x="12134739" y="1838846"/>
            <a:ext cx="2539991" cy="2057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81" b="93362" l="0" r="970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71" b="6393"/>
          <a:stretch/>
        </p:blipFill>
        <p:spPr>
          <a:xfrm>
            <a:off x="6798530" y="5117705"/>
            <a:ext cx="2590800" cy="2286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664" y="4998912"/>
            <a:ext cx="1541233" cy="21772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04" y="5252398"/>
            <a:ext cx="2016615" cy="201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8" grpId="0"/>
      <p:bldP spid="18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  <a:endPara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Bài 8: LÀM ĐỒ DÙNG HỌC TẬP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213519" y="1333449"/>
            <a:ext cx="7512487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 tên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37656" y="2521962"/>
            <a:ext cx="4410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38116" y="4705895"/>
            <a:ext cx="3976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hình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91502" y="6762564"/>
            <a:ext cx="3955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hình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363982" y="2233921"/>
            <a:ext cx="5310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Đựng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56098" y="4712826"/>
            <a:ext cx="483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Đựng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80767" y="7059788"/>
            <a:ext cx="383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9284" r="-1" b="8380"/>
          <a:stretch/>
        </p:blipFill>
        <p:spPr>
          <a:xfrm>
            <a:off x="820684" y="1986888"/>
            <a:ext cx="1817433" cy="1905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4" y="4028582"/>
            <a:ext cx="2058978" cy="20589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t="13601" b="12954"/>
          <a:stretch/>
        </p:blipFill>
        <p:spPr>
          <a:xfrm>
            <a:off x="567982" y="6344005"/>
            <a:ext cx="2539991" cy="2057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82" b="92077" l="0" r="99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71" b="6393"/>
          <a:stretch/>
        </p:blipFill>
        <p:spPr>
          <a:xfrm>
            <a:off x="7860911" y="3716059"/>
            <a:ext cx="2590800" cy="2286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132" y="6294306"/>
            <a:ext cx="1541233" cy="21772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04" y="1765155"/>
            <a:ext cx="2016615" cy="201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8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603099" y="331390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213519" y="1333449"/>
            <a:ext cx="114300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1219170" eaLnBrk="1" hangingPunct="1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6" y="2054679"/>
            <a:ext cx="5814704" cy="33664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552" l="6008" r="98643">
                        <a14:foregroundMark x1="53488" y1="84828" x2="53488" y2="84828"/>
                        <a14:foregroundMark x1="52132" y1="86897" x2="52132" y2="86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748" y="2725963"/>
            <a:ext cx="6553200" cy="18415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foregroundMark x1="49057" y1="93333" x2="49057" y2="93333"/>
                        <a14:foregroundMark x1="47170" y1="94286" x2="47170" y2="94286"/>
                        <a14:foregroundMark x1="47170" y1="94286" x2="51321" y2="9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678" y="4567463"/>
            <a:ext cx="4735284" cy="36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9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CÔNG NGHỆ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(T1)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47119" y="3276600"/>
            <a:ext cx="11125199" cy="30469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defTabSz="914400"/>
            <a:r>
              <a:rPr lang="en-US" sz="4800" b="1" dirty="0">
                <a:solidFill>
                  <a:srgbClr val="FF0000"/>
                </a:solidFill>
              </a:rPr>
              <a:t>Kết luận: Đồ dùng học tập rất đa dạng, phong phú, có những tác dụng khác nhau. Khi sử dụng, em cần chú ý bảo quản và sắp xếp đồ dùng học tập gọn gàng, hợp lý.</a:t>
            </a:r>
          </a:p>
        </p:txBody>
      </p:sp>
    </p:spTree>
    <p:extLst>
      <p:ext uri="{BB962C8B-B14F-4D97-AF65-F5344CB8AC3E}">
        <p14:creationId xmlns:p14="http://schemas.microsoft.com/office/powerpoint/2010/main" val="42439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4556919" y="2133600"/>
            <a:ext cx="8001000" cy="4572000"/>
          </a:xfrm>
          <a:prstGeom prst="wedgeEllipseCallout">
            <a:avLst>
              <a:gd name="adj1" fmla="val -78744"/>
              <a:gd name="adj2" fmla="val 66128"/>
            </a:avLst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254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2414</TotalTime>
  <Words>246</Words>
  <Application>Microsoft Office PowerPoint</Application>
  <PresentationFormat>Custom</PresentationFormat>
  <Paragraphs>34</Paragraphs>
  <Slides>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CMS</cp:lastModifiedBy>
  <cp:revision>248</cp:revision>
  <dcterms:created xsi:type="dcterms:W3CDTF">2022-07-10T01:37:20Z</dcterms:created>
  <dcterms:modified xsi:type="dcterms:W3CDTF">2024-03-05T08:13:53Z</dcterms:modified>
</cp:coreProperties>
</file>