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320" r:id="rId2"/>
    <p:sldId id="363" r:id="rId3"/>
    <p:sldId id="353" r:id="rId4"/>
    <p:sldId id="355" r:id="rId5"/>
    <p:sldId id="365" r:id="rId6"/>
    <p:sldId id="356" r:id="rId7"/>
    <p:sldId id="327" r:id="rId8"/>
    <p:sldId id="358" r:id="rId9"/>
    <p:sldId id="366" r:id="rId10"/>
    <p:sldId id="330" r:id="rId11"/>
  </p:sldIdLst>
  <p:sldSz cx="6858000" cy="5143500"/>
  <p:notesSz cx="6858000" cy="9144000"/>
  <p:embeddedFontLst>
    <p:embeddedFont>
      <p:font typeface="Kalam" charset="0"/>
      <p:regular r:id="rId13"/>
      <p:bold r:id="rId14"/>
    </p:embeddedFont>
    <p:embeddedFont>
      <p:font typeface="Montserrat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>
        <p:scale>
          <a:sx n="100" d="100"/>
          <a:sy n="100" d="100"/>
        </p:scale>
        <p:origin x="-1398" y="-20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625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2076111" y="208013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5038613" y="208013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1159812" y="248153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2378647" y="2436544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43996" y="1218964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7" y="1813133"/>
            <a:ext cx="528984" cy="52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" y="3798849"/>
            <a:ext cx="814656" cy="814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trán</a:t>
            </a: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4923095" y="387871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729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UTM Avo</vt:lpstr>
      <vt:lpstr>Wingdings</vt:lpstr>
      <vt:lpstr>Kalam</vt:lpstr>
      <vt:lpstr>Montserrat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ASUS</cp:lastModifiedBy>
  <cp:revision>127</cp:revision>
  <dcterms:modified xsi:type="dcterms:W3CDTF">2024-03-22T11:49:59Z</dcterms:modified>
</cp:coreProperties>
</file>