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30"/>
  </p:notesMasterIdLst>
  <p:sldIdLst>
    <p:sldId id="271" r:id="rId5"/>
    <p:sldId id="310" r:id="rId6"/>
    <p:sldId id="288" r:id="rId7"/>
    <p:sldId id="290" r:id="rId8"/>
    <p:sldId id="313" r:id="rId9"/>
    <p:sldId id="300" r:id="rId10"/>
    <p:sldId id="322" r:id="rId11"/>
    <p:sldId id="321" r:id="rId12"/>
    <p:sldId id="328" r:id="rId13"/>
    <p:sldId id="329" r:id="rId14"/>
    <p:sldId id="333" r:id="rId15"/>
    <p:sldId id="330" r:id="rId16"/>
    <p:sldId id="331" r:id="rId17"/>
    <p:sldId id="332" r:id="rId18"/>
    <p:sldId id="314" r:id="rId19"/>
    <p:sldId id="334" r:id="rId20"/>
    <p:sldId id="323" r:id="rId21"/>
    <p:sldId id="335" r:id="rId22"/>
    <p:sldId id="336" r:id="rId23"/>
    <p:sldId id="324" r:id="rId24"/>
    <p:sldId id="315" r:id="rId25"/>
    <p:sldId id="316" r:id="rId26"/>
    <p:sldId id="317" r:id="rId27"/>
    <p:sldId id="318" r:id="rId28"/>
    <p:sldId id="319" r:id="rId29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Phần Mặc định" id="{58DDB260-AEE1-4CD9-9A9B-3E5750AEBFD3}">
          <p14:sldIdLst>
            <p14:sldId id="271"/>
            <p14:sldId id="310"/>
            <p14:sldId id="326"/>
            <p14:sldId id="337"/>
            <p14:sldId id="288"/>
          </p14:sldIdLst>
        </p14:section>
        <p14:section name="Tiết 1" id="{5306D87E-7522-4F86-AA24-B22D8455523B}">
          <p14:sldIdLst>
            <p14:sldId id="290"/>
            <p14:sldId id="313"/>
            <p14:sldId id="300"/>
            <p14:sldId id="322"/>
            <p14:sldId id="321"/>
            <p14:sldId id="328"/>
            <p14:sldId id="329"/>
            <p14:sldId id="333"/>
            <p14:sldId id="330"/>
            <p14:sldId id="331"/>
            <p14:sldId id="332"/>
            <p14:sldId id="314"/>
            <p14:sldId id="334"/>
            <p14:sldId id="323"/>
            <p14:sldId id="335"/>
            <p14:sldId id="338"/>
            <p14:sldId id="340"/>
            <p14:sldId id="339"/>
            <p14:sldId id="343"/>
            <p14:sldId id="341"/>
            <p14:sldId id="336"/>
            <p14:sldId id="324"/>
            <p14:sldId id="315"/>
            <p14:sldId id="316"/>
            <p14:sldId id="317"/>
            <p14:sldId id="318"/>
            <p14:sldId id="319"/>
            <p14:sldId id="32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07C45"/>
    <a:srgbClr val="6EB147"/>
    <a:srgbClr val="55375F"/>
    <a:srgbClr val="442C4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263BF-1178-4B28-874A-543E483E1B30}" v="445" dt="2020-08-18T02:37:00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-38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35A263BF-1178-4B28-874A-543E483E1B30}"/>
    <pc:docChg chg="custSel addSld delSld modSld sldOrd delMainMaster modMainMaster addSection modSection modShowInfo">
      <pc:chgData name="Pham Thi Minh Phuong" userId="59a886c1-9eb9-4e41-a264-fe10a6ee0c2c" providerId="ADAL" clId="{35A263BF-1178-4B28-874A-543E483E1B30}" dt="2020-08-18T02:37:00.296" v="762" actId="1038"/>
      <pc:docMkLst>
        <pc:docMk/>
      </pc:docMkLst>
      <pc:sldChg chg="modSp mod modAnim">
        <pc:chgData name="Pham Thi Minh Phuong" userId="59a886c1-9eb9-4e41-a264-fe10a6ee0c2c" providerId="ADAL" clId="{35A263BF-1178-4B28-874A-543E483E1B30}" dt="2020-08-18T01:55:42.972" v="114"/>
        <pc:sldMkLst>
          <pc:docMk/>
          <pc:sldMk cId="2412638660" sldId="288"/>
        </pc:sldMkLst>
        <pc:spChg chg="mod">
          <ac:chgData name="Pham Thi Minh Phuong" userId="59a886c1-9eb9-4e41-a264-fe10a6ee0c2c" providerId="ADAL" clId="{35A263BF-1178-4B28-874A-543E483E1B30}" dt="2020-08-18T01:55:03.687" v="112" actId="20577"/>
          <ac:spMkLst>
            <pc:docMk/>
            <pc:sldMk cId="2412638660" sldId="288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4:39.752" v="75" actId="1076"/>
          <ac:spMkLst>
            <pc:docMk/>
            <pc:sldMk cId="2412638660" sldId="288"/>
            <ac:spMk id="6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4:49.887" v="78" actId="1076"/>
          <ac:grpSpMkLst>
            <pc:docMk/>
            <pc:sldMk cId="2412638660" sldId="288"/>
            <ac:grpSpMk id="8" creationId="{00000000-0000-0000-0000-000000000000}"/>
          </ac:grpSpMkLst>
        </pc:grpChg>
        <pc:picChg chg="mod">
          <ac:chgData name="Pham Thi Minh Phuong" userId="59a886c1-9eb9-4e41-a264-fe10a6ee0c2c" providerId="ADAL" clId="{35A263BF-1178-4B28-874A-543E483E1B30}" dt="2020-08-18T01:54:53.413" v="79" actId="1076"/>
          <ac:picMkLst>
            <pc:docMk/>
            <pc:sldMk cId="2412638660" sldId="288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6:14.546" v="115" actId="47"/>
        <pc:sldMkLst>
          <pc:docMk/>
          <pc:sldMk cId="1762366429" sldId="289"/>
        </pc:sldMkLst>
      </pc:sldChg>
      <pc:sldChg chg="delSp modSp mod delAnim modAnim">
        <pc:chgData name="Pham Thi Minh Phuong" userId="59a886c1-9eb9-4e41-a264-fe10a6ee0c2c" providerId="ADAL" clId="{35A263BF-1178-4B28-874A-543E483E1B30}" dt="2020-08-18T01:56:50.600" v="134" actId="1076"/>
        <pc:sldMkLst>
          <pc:docMk/>
          <pc:sldMk cId="971433870" sldId="290"/>
        </pc:sldMkLst>
        <pc:spChg chg="mod">
          <ac:chgData name="Pham Thi Minh Phuong" userId="59a886c1-9eb9-4e41-a264-fe10a6ee0c2c" providerId="ADAL" clId="{35A263BF-1178-4B28-874A-543E483E1B30}" dt="2020-08-18T01:56:50.600" v="134" actId="1076"/>
          <ac:spMkLst>
            <pc:docMk/>
            <pc:sldMk cId="971433870" sldId="290"/>
            <ac:spMk id="25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1.503" v="116" actId="478"/>
          <ac:spMkLst>
            <pc:docMk/>
            <pc:sldMk cId="971433870" sldId="290"/>
            <ac:spMk id="2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3.753" v="117" actId="478"/>
          <ac:spMkLst>
            <pc:docMk/>
            <pc:sldMk cId="971433870" sldId="290"/>
            <ac:spMk id="27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5.503" v="118" actId="478"/>
          <ac:spMkLst>
            <pc:docMk/>
            <pc:sldMk cId="971433870" sldId="290"/>
            <ac:spMk id="28" creationId="{00000000-0000-0000-0000-000000000000}"/>
          </ac:spMkLst>
        </pc:spChg>
        <pc:cxnChg chg="del">
          <ac:chgData name="Pham Thi Minh Phuong" userId="59a886c1-9eb9-4e41-a264-fe10a6ee0c2c" providerId="ADAL" clId="{35A263BF-1178-4B28-874A-543E483E1B30}" dt="2020-08-18T01:56:27.003" v="119" actId="478"/>
          <ac:cxnSpMkLst>
            <pc:docMk/>
            <pc:sldMk cId="971433870" sldId="290"/>
            <ac:cxnSpMk id="29" creationId="{00000000-0000-0000-0000-000000000000}"/>
          </ac:cxnSpMkLst>
        </pc:cxn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16067349" sldId="29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341827831" sldId="29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020188578" sldId="29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660384906" sldId="29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92206661" sldId="29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328650556" sldId="29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58354736" sldId="29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760075835" sldId="29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1544213" sldId="29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25:39.805" v="595"/>
        <pc:sldMkLst>
          <pc:docMk/>
          <pc:sldMk cId="553707979" sldId="300"/>
        </pc:sldMkLst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0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5" creationId="{00000000-0000-0000-0000-000000000000}"/>
          </ac:spMkLst>
        </pc:spChg>
        <pc:spChg chg="add mod">
          <ac:chgData name="Pham Thi Minh Phuong" userId="59a886c1-9eb9-4e41-a264-fe10a6ee0c2c" providerId="ADAL" clId="{35A263BF-1178-4B28-874A-543E483E1B30}" dt="2020-08-18T02:12:48.057" v="391" actId="1076"/>
          <ac:spMkLst>
            <pc:docMk/>
            <pc:sldMk cId="553707979" sldId="300"/>
            <ac:spMk id="21" creationId="{67CB6753-1C5F-45EE-944A-2E803F95E5F8}"/>
          </ac:spMkLst>
        </pc:spChg>
        <pc:spChg chg="add mod">
          <ac:chgData name="Pham Thi Minh Phuong" userId="59a886c1-9eb9-4e41-a264-fe10a6ee0c2c" providerId="ADAL" clId="{35A263BF-1178-4B28-874A-543E483E1B30}" dt="2020-08-18T02:13:36.310" v="430" actId="1035"/>
          <ac:spMkLst>
            <pc:docMk/>
            <pc:sldMk cId="553707979" sldId="300"/>
            <ac:spMk id="22" creationId="{8C08EF97-40EE-4A1F-ADE7-08E23EFD0A1F}"/>
          </ac:spMkLst>
        </pc:spChg>
        <pc:grpChg chg="del">
          <ac:chgData name="Pham Thi Minh Phuong" userId="59a886c1-9eb9-4e41-a264-fe10a6ee0c2c" providerId="ADAL" clId="{35A263BF-1178-4B28-874A-543E483E1B30}" dt="2020-08-18T02:07:42.528" v="223" actId="478"/>
          <ac:grpSpMkLst>
            <pc:docMk/>
            <pc:sldMk cId="553707979" sldId="300"/>
            <ac:grpSpMk id="16" creationId="{00000000-0000-0000-0000-000000000000}"/>
          </ac:grpSpMkLst>
        </pc:grpChg>
        <pc:picChg chg="add mod modCrop">
          <ac:chgData name="Pham Thi Minh Phuong" userId="59a886c1-9eb9-4e41-a264-fe10a6ee0c2c" providerId="ADAL" clId="{35A263BF-1178-4B28-874A-543E483E1B30}" dt="2020-08-18T02:17:01.917" v="453" actId="14100"/>
          <ac:picMkLst>
            <pc:docMk/>
            <pc:sldMk cId="553707979" sldId="300"/>
            <ac:picMk id="18" creationId="{CBE4DB05-E01F-491C-B70A-7F57CB2B6754}"/>
          </ac:picMkLst>
        </pc:picChg>
        <pc:picChg chg="add mod modCrop">
          <ac:chgData name="Pham Thi Minh Phuong" userId="59a886c1-9eb9-4e41-a264-fe10a6ee0c2c" providerId="ADAL" clId="{35A263BF-1178-4B28-874A-543E483E1B30}" dt="2020-08-18T02:11:26.089" v="314" actId="1076"/>
          <ac:picMkLst>
            <pc:docMk/>
            <pc:sldMk cId="553707979" sldId="300"/>
            <ac:picMk id="20" creationId="{FEF33DC6-6278-4D65-8037-559762F6CBB3}"/>
          </ac:picMkLst>
        </pc:picChg>
        <pc:picChg chg="add del mod modCrop">
          <ac:chgData name="Pham Thi Minh Phuong" userId="59a886c1-9eb9-4e41-a264-fe10a6ee0c2c" providerId="ADAL" clId="{35A263BF-1178-4B28-874A-543E483E1B30}" dt="2020-08-18T02:16:44.203" v="448" actId="478"/>
          <ac:picMkLst>
            <pc:docMk/>
            <pc:sldMk cId="553707979" sldId="300"/>
            <ac:picMk id="23" creationId="{7AF20C27-1121-4E14-9D9E-ECBBE68D26A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49681728" sldId="30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91736782" sldId="30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094743185" sldId="30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4930782" sldId="30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18362397" sldId="30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200446936" sldId="30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86697824" sldId="30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108345331" sldId="30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521279595" sldId="30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07:22.134" v="220"/>
        <pc:sldMkLst>
          <pc:docMk/>
          <pc:sldMk cId="3973996967" sldId="310"/>
        </pc:sldMkLst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5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5.215" v="152" actId="478"/>
          <ac:spMkLst>
            <pc:docMk/>
            <pc:sldMk cId="3973996967" sldId="310"/>
            <ac:spMk id="6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11.563" v="150" actId="478"/>
          <ac:spMkLst>
            <pc:docMk/>
            <pc:sldMk cId="3973996967" sldId="310"/>
            <ac:spMk id="1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3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0:17.824" v="193" actId="1076"/>
          <ac:spMkLst>
            <pc:docMk/>
            <pc:sldMk cId="3973996967" sldId="310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1.782" v="146" actId="478"/>
          <ac:spMkLst>
            <pc:docMk/>
            <pc:sldMk cId="3973996967" sldId="310"/>
            <ac:spMk id="2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4.990" v="148" actId="478"/>
          <ac:spMkLst>
            <pc:docMk/>
            <pc:sldMk cId="3973996967" sldId="310"/>
            <ac:spMk id="2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6.134" v="144" actId="478"/>
          <ac:spMkLst>
            <pc:docMk/>
            <pc:sldMk cId="3973996967" sldId="310"/>
            <ac:spMk id="2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2.798" v="147" actId="478"/>
          <ac:spMkLst>
            <pc:docMk/>
            <pc:sldMk cId="3973996967" sldId="310"/>
            <ac:spMk id="2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9.085" v="145" actId="478"/>
          <ac:spMkLst>
            <pc:docMk/>
            <pc:sldMk cId="3973996967" sldId="310"/>
            <ac:spMk id="3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7.742" v="149" actId="478"/>
          <ac:spMkLst>
            <pc:docMk/>
            <pc:sldMk cId="3973996967" sldId="310"/>
            <ac:spMk id="32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8" creationId="{00000000-0000-0000-0000-000000000000}"/>
          </ac:grpSpMkLst>
        </pc:grpChg>
        <pc:picChg chg="add mod">
          <ac:chgData name="Pham Thi Minh Phuong" userId="59a886c1-9eb9-4e41-a264-fe10a6ee0c2c" providerId="ADAL" clId="{35A263BF-1178-4B28-874A-543E483E1B30}" dt="2020-08-18T02:07:20.307" v="219" actId="1076"/>
          <ac:picMkLst>
            <pc:docMk/>
            <pc:sldMk cId="3973996967" sldId="310"/>
            <ac:picMk id="16" creationId="{30B615F4-7A71-4DE2-97D2-676AB3FF234A}"/>
          </ac:picMkLst>
        </pc:picChg>
      </pc:sldChg>
      <pc:sldChg chg="add ord">
        <pc:chgData name="Pham Thi Minh Phuong" userId="59a886c1-9eb9-4e41-a264-fe10a6ee0c2c" providerId="ADAL" clId="{35A263BF-1178-4B28-874A-543E483E1B30}" dt="2020-08-18T02:26:22.143" v="600"/>
        <pc:sldMkLst>
          <pc:docMk/>
          <pc:sldMk cId="532826948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78049159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247141228" sldId="312"/>
        </pc:sldMkLst>
      </pc:sldChg>
      <pc:sldChg chg="add ord">
        <pc:chgData name="Pham Thi Minh Phuong" userId="59a886c1-9eb9-4e41-a264-fe10a6ee0c2c" providerId="ADAL" clId="{35A263BF-1178-4B28-874A-543E483E1B30}" dt="2020-08-18T02:26:19.803" v="598" actId="20578"/>
        <pc:sldMkLst>
          <pc:docMk/>
          <pc:sldMk cId="2316430590" sldId="31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679118753" sldId="313"/>
        </pc:sldMkLst>
      </pc:sldChg>
      <pc:sldChg chg="delSp modSp add mod ord delAnim">
        <pc:chgData name="Pham Thi Minh Phuong" userId="59a886c1-9eb9-4e41-a264-fe10a6ee0c2c" providerId="ADAL" clId="{35A263BF-1178-4B28-874A-543E483E1B30}" dt="2020-08-18T02:15:22.856" v="439"/>
        <pc:sldMkLst>
          <pc:docMk/>
          <pc:sldMk cId="3990783949" sldId="313"/>
        </pc:sldMkLst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32.322" v="289" actId="14100"/>
          <ac:spMkLst>
            <pc:docMk/>
            <pc:sldMk cId="3990783949" sldId="313"/>
            <ac:spMk id="5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46.284" v="293" actId="1036"/>
          <ac:spMkLst>
            <pc:docMk/>
            <pc:sldMk cId="3990783949" sldId="313"/>
            <ac:spMk id="9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3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7.458" v="288" actId="1076"/>
          <ac:spMkLst>
            <pc:docMk/>
            <pc:sldMk cId="3990783949" sldId="313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1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8" creationId="{00000000-0000-0000-0000-000000000000}"/>
          </ac:grpSpMkLst>
        </pc:grpChg>
        <pc:picChg chg="del">
          <ac:chgData name="Pham Thi Minh Phuong" userId="59a886c1-9eb9-4e41-a264-fe10a6ee0c2c" providerId="ADAL" clId="{35A263BF-1178-4B28-874A-543E483E1B30}" dt="2020-08-18T02:08:43.622" v="227" actId="478"/>
          <ac:picMkLst>
            <pc:docMk/>
            <pc:sldMk cId="3990783949" sldId="313"/>
            <ac:picMk id="16" creationId="{30B615F4-7A71-4DE2-97D2-676AB3FF234A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20:15.267" v="504"/>
        <pc:sldMkLst>
          <pc:docMk/>
          <pc:sldMk cId="886845859" sldId="314"/>
        </pc:sldMkLst>
        <pc:spChg chg="add mod">
          <ac:chgData name="Pham Thi Minh Phuong" userId="59a886c1-9eb9-4e41-a264-fe10a6ee0c2c" providerId="ADAL" clId="{35A263BF-1178-4B28-874A-543E483E1B30}" dt="2020-08-18T02:19:55.765" v="499" actId="1076"/>
          <ac:spMkLst>
            <pc:docMk/>
            <pc:sldMk cId="886845859" sldId="314"/>
            <ac:spMk id="4" creationId="{961183D3-A832-45F9-BB32-83B05ECF1663}"/>
          </ac:spMkLst>
        </pc:spChg>
        <pc:spChg chg="add mod">
          <ac:chgData name="Pham Thi Minh Phuong" userId="59a886c1-9eb9-4e41-a264-fe10a6ee0c2c" providerId="ADAL" clId="{35A263BF-1178-4B28-874A-543E483E1B30}" dt="2020-08-18T02:20:02.252" v="501" actId="1076"/>
          <ac:spMkLst>
            <pc:docMk/>
            <pc:sldMk cId="886845859" sldId="314"/>
            <ac:spMk id="5" creationId="{3556C26F-C632-4FB8-AF0B-2972EAEA8C96}"/>
          </ac:spMkLst>
        </pc:spChg>
        <pc:spChg chg="add mod">
          <ac:chgData name="Pham Thi Minh Phuong" userId="59a886c1-9eb9-4e41-a264-fe10a6ee0c2c" providerId="ADAL" clId="{35A263BF-1178-4B28-874A-543E483E1B30}" dt="2020-08-18T02:19:59.049" v="500" actId="1076"/>
          <ac:spMkLst>
            <pc:docMk/>
            <pc:sldMk cId="886845859" sldId="314"/>
            <ac:spMk id="6" creationId="{2D6B8757-AE21-4BBA-9D72-4799F69A802E}"/>
          </ac:spMkLst>
        </pc:spChg>
        <pc:spChg chg="mod">
          <ac:chgData name="Pham Thi Minh Phuong" userId="59a886c1-9eb9-4e41-a264-fe10a6ee0c2c" providerId="ADAL" clId="{35A263BF-1178-4B28-874A-543E483E1B30}" dt="2020-08-18T02:18:54.394" v="485" actId="20577"/>
          <ac:spMkLst>
            <pc:docMk/>
            <pc:sldMk cId="886845859" sldId="314"/>
            <ac:spMk id="25" creationId="{00000000-0000-0000-0000-000000000000}"/>
          </ac:spMkLst>
        </pc:spChg>
        <pc:picChg chg="mod">
          <ac:chgData name="Pham Thi Minh Phuong" userId="59a886c1-9eb9-4e41-a264-fe10a6ee0c2c" providerId="ADAL" clId="{35A263BF-1178-4B28-874A-543E483E1B30}" dt="2020-08-18T02:18:21.374" v="474" actId="14100"/>
          <ac:picMkLst>
            <pc:docMk/>
            <pc:sldMk cId="886845859" sldId="314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49301880" sldId="31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233579209" sldId="315"/>
        </pc:sldMkLst>
      </pc:sldChg>
      <pc:sldChg chg="modSp add mod">
        <pc:chgData name="Pham Thi Minh Phuong" userId="59a886c1-9eb9-4e41-a264-fe10a6ee0c2c" providerId="ADAL" clId="{35A263BF-1178-4B28-874A-543E483E1B30}" dt="2020-08-18T02:20:45.308" v="518" actId="20577"/>
        <pc:sldMkLst>
          <pc:docMk/>
          <pc:sldMk cId="4073527571" sldId="315"/>
        </pc:sldMkLst>
        <pc:spChg chg="mod">
          <ac:chgData name="Pham Thi Minh Phuong" userId="59a886c1-9eb9-4e41-a264-fe10a6ee0c2c" providerId="ADAL" clId="{35A263BF-1178-4B28-874A-543E483E1B30}" dt="2020-08-18T02:20:45.308" v="518" actId="20577"/>
          <ac:spMkLst>
            <pc:docMk/>
            <pc:sldMk cId="4073527571" sldId="315"/>
            <ac:spMk id="17" creationId="{00000000-0000-0000-0000-000000000000}"/>
          </ac:spMkLst>
        </pc:spChg>
      </pc:sldChg>
      <pc:sldChg chg="modSp add mod modAnim">
        <pc:chgData name="Pham Thi Minh Phuong" userId="59a886c1-9eb9-4e41-a264-fe10a6ee0c2c" providerId="ADAL" clId="{35A263BF-1178-4B28-874A-543E483E1B30}" dt="2020-08-18T02:25:43.440" v="596"/>
        <pc:sldMkLst>
          <pc:docMk/>
          <pc:sldMk cId="218111323" sldId="316"/>
        </pc:sldMkLst>
        <pc:spChg chg="mod">
          <ac:chgData name="Pham Thi Minh Phuong" userId="59a886c1-9eb9-4e41-a264-fe10a6ee0c2c" providerId="ADAL" clId="{35A263BF-1178-4B28-874A-543E483E1B30}" dt="2020-08-18T02:21:46.437" v="584" actId="1076"/>
          <ac:spMkLst>
            <pc:docMk/>
            <pc:sldMk cId="218111323" sldId="316"/>
            <ac:spMk id="21" creationId="{67CB6753-1C5F-45EE-944A-2E803F95E5F8}"/>
          </ac:spMkLst>
        </pc:spChg>
        <pc:spChg chg="mod">
          <ac:chgData name="Pham Thi Minh Phuong" userId="59a886c1-9eb9-4e41-a264-fe10a6ee0c2c" providerId="ADAL" clId="{35A263BF-1178-4B28-874A-543E483E1B30}" dt="2020-08-18T02:25:23.376" v="594" actId="1037"/>
          <ac:spMkLst>
            <pc:docMk/>
            <pc:sldMk cId="218111323" sldId="316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22:16.769" v="591" actId="14100"/>
          <ac:picMkLst>
            <pc:docMk/>
            <pc:sldMk cId="218111323" sldId="316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1:22.254" v="524" actId="1076"/>
          <ac:picMkLst>
            <pc:docMk/>
            <pc:sldMk cId="218111323" sldId="316"/>
            <ac:picMk id="20" creationId="{FEF33DC6-6278-4D65-8037-559762F6CBB3}"/>
          </ac:picMkLst>
        </pc:picChg>
      </pc:sldChg>
      <pc:sldChg chg="modSp add mod">
        <pc:chgData name="Pham Thi Minh Phuong" userId="59a886c1-9eb9-4e41-a264-fe10a6ee0c2c" providerId="ADAL" clId="{35A263BF-1178-4B28-874A-543E483E1B30}" dt="2020-08-18T02:26:38.221" v="614" actId="20577"/>
        <pc:sldMkLst>
          <pc:docMk/>
          <pc:sldMk cId="3984175086" sldId="317"/>
        </pc:sldMkLst>
        <pc:spChg chg="mod">
          <ac:chgData name="Pham Thi Minh Phuong" userId="59a886c1-9eb9-4e41-a264-fe10a6ee0c2c" providerId="ADAL" clId="{35A263BF-1178-4B28-874A-543E483E1B30}" dt="2020-08-18T02:26:38.221" v="614" actId="20577"/>
          <ac:spMkLst>
            <pc:docMk/>
            <pc:sldMk cId="3984175086" sldId="317"/>
            <ac:spMk id="17" creationId="{00000000-0000-0000-0000-000000000000}"/>
          </ac:spMkLst>
        </pc:spChg>
      </pc:sldChg>
      <pc:sldChg chg="modSp add mod">
        <pc:chgData name="Pham Thi Minh Phuong" userId="59a886c1-9eb9-4e41-a264-fe10a6ee0c2c" providerId="ADAL" clId="{35A263BF-1178-4B28-874A-543E483E1B30}" dt="2020-08-18T02:30:12.994" v="653" actId="14100"/>
        <pc:sldMkLst>
          <pc:docMk/>
          <pc:sldMk cId="3749060487" sldId="318"/>
        </pc:sldMkLst>
        <pc:spChg chg="mod">
          <ac:chgData name="Pham Thi Minh Phuong" userId="59a886c1-9eb9-4e41-a264-fe10a6ee0c2c" providerId="ADAL" clId="{35A263BF-1178-4B28-874A-543E483E1B30}" dt="2020-08-18T02:26:58.811" v="616" actId="20577"/>
          <ac:spMkLst>
            <pc:docMk/>
            <pc:sldMk cId="3749060487" sldId="318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30:12.994" v="653" actId="14100"/>
          <ac:picMkLst>
            <pc:docMk/>
            <pc:sldMk cId="3749060487" sldId="318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9:03.856" v="639" actId="14100"/>
          <ac:picMkLst>
            <pc:docMk/>
            <pc:sldMk cId="3749060487" sldId="318"/>
            <ac:picMk id="20" creationId="{FEF33DC6-6278-4D65-8037-559762F6CBB3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37:00.296" v="762" actId="1038"/>
        <pc:sldMkLst>
          <pc:docMk/>
          <pc:sldMk cId="369433564" sldId="319"/>
        </pc:sldMkLst>
        <pc:spChg chg="mod">
          <ac:chgData name="Pham Thi Minh Phuong" userId="59a886c1-9eb9-4e41-a264-fe10a6ee0c2c" providerId="ADAL" clId="{35A263BF-1178-4B28-874A-543E483E1B30}" dt="2020-08-18T02:37:00.296" v="762" actId="1038"/>
          <ac:spMkLst>
            <pc:docMk/>
            <pc:sldMk cId="369433564" sldId="319"/>
            <ac:spMk id="4" creationId="{961183D3-A832-45F9-BB32-83B05ECF1663}"/>
          </ac:spMkLst>
        </pc:spChg>
        <pc:spChg chg="mod">
          <ac:chgData name="Pham Thi Minh Phuong" userId="59a886c1-9eb9-4e41-a264-fe10a6ee0c2c" providerId="ADAL" clId="{35A263BF-1178-4B28-874A-543E483E1B30}" dt="2020-08-18T02:36:52.631" v="752" actId="1037"/>
          <ac:spMkLst>
            <pc:docMk/>
            <pc:sldMk cId="369433564" sldId="319"/>
            <ac:spMk id="5" creationId="{3556C26F-C632-4FB8-AF0B-2972EAEA8C96}"/>
          </ac:spMkLst>
        </pc:spChg>
        <pc:spChg chg="mod">
          <ac:chgData name="Pham Thi Minh Phuong" userId="59a886c1-9eb9-4e41-a264-fe10a6ee0c2c" providerId="ADAL" clId="{35A263BF-1178-4B28-874A-543E483E1B30}" dt="2020-08-18T02:36:46.735" v="745" actId="1076"/>
          <ac:spMkLst>
            <pc:docMk/>
            <pc:sldMk cId="369433564" sldId="319"/>
            <ac:spMk id="6" creationId="{2D6B8757-AE21-4BBA-9D72-4799F69A802E}"/>
          </ac:spMkLst>
        </pc:spChg>
        <pc:spChg chg="add mod">
          <ac:chgData name="Pham Thi Minh Phuong" userId="59a886c1-9eb9-4e41-a264-fe10a6ee0c2c" providerId="ADAL" clId="{35A263BF-1178-4B28-874A-543E483E1B30}" dt="2020-08-18T02:35:50.618" v="733" actId="14861"/>
          <ac:spMkLst>
            <pc:docMk/>
            <pc:sldMk cId="369433564" sldId="319"/>
            <ac:spMk id="7" creationId="{9384FD50-2BA6-45DE-B4C5-FCA56569D0F8}"/>
          </ac:spMkLst>
        </pc:spChg>
        <pc:spChg chg="mod">
          <ac:chgData name="Pham Thi Minh Phuong" userId="59a886c1-9eb9-4e41-a264-fe10a6ee0c2c" providerId="ADAL" clId="{35A263BF-1178-4B28-874A-543E483E1B30}" dt="2020-08-18T02:35:54.615" v="734" actId="1076"/>
          <ac:spMkLst>
            <pc:docMk/>
            <pc:sldMk cId="369433564" sldId="319"/>
            <ac:spMk id="25" creationId="{00000000-0000-0000-0000-000000000000}"/>
          </ac:spMkLst>
        </pc:spChg>
      </pc:sldChg>
      <pc:sldMasterChg chg="modSldLayout">
        <pc:chgData name="Pham Thi Minh Phuong" userId="59a886c1-9eb9-4e41-a264-fe10a6ee0c2c" providerId="ADAL" clId="{35A263BF-1178-4B28-874A-543E483E1B30}" dt="2020-08-18T02:02:10.988" v="217" actId="20577"/>
        <pc:sldMasterMkLst>
          <pc:docMk/>
          <pc:sldMasterMk cId="1881859133" sldId="2147483660"/>
        </pc:sldMasterMkLst>
        <pc:sldLayoutChg chg="modSp mod">
          <pc:chgData name="Pham Thi Minh Phuong" userId="59a886c1-9eb9-4e41-a264-fe10a6ee0c2c" providerId="ADAL" clId="{35A263BF-1178-4B28-874A-543E483E1B30}" dt="2020-08-18T02:02:10.988" v="217" actId="20577"/>
          <pc:sldLayoutMkLst>
            <pc:docMk/>
            <pc:sldMasterMk cId="1881859133" sldId="2147483660"/>
            <pc:sldLayoutMk cId="1784643704" sldId="2147483672"/>
          </pc:sldLayoutMkLst>
          <pc:spChg chg="mod">
            <ac:chgData name="Pham Thi Minh Phuong" userId="59a886c1-9eb9-4e41-a264-fe10a6ee0c2c" providerId="ADAL" clId="{35A263BF-1178-4B28-874A-543E483E1B30}" dt="2020-08-18T02:02:10.988" v="217" actId="20577"/>
            <ac:spMkLst>
              <pc:docMk/>
              <pc:sldMasterMk cId="1881859133" sldId="2147483660"/>
              <pc:sldLayoutMk cId="1784643704" sldId="2147483672"/>
              <ac:spMk id="41" creationId="{AF493636-B449-46E7-9C1C-83C3DD1DFC60}"/>
            </ac:spMkLst>
          </pc:spChg>
        </pc:sldLayoutChg>
      </pc:sldMasterChg>
      <pc:sldMasterChg chg="del delSldLayout">
        <pc:chgData name="Pham Thi Minh Phuong" userId="59a886c1-9eb9-4e41-a264-fe10a6ee0c2c" providerId="ADAL" clId="{35A263BF-1178-4B28-874A-543E483E1B30}" dt="2020-08-18T01:58:03.444" v="135" actId="47"/>
        <pc:sldMasterMkLst>
          <pc:docMk/>
          <pc:sldMasterMk cId="1605212255" sldId="2147483673"/>
        </pc:sldMasterMkLst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54066645" sldId="2147483674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987541789" sldId="2147483675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816289622" sldId="2147483676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472415014" sldId="2147483677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859294957" sldId="2147483678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4067993372" sldId="2147483679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798066714" sldId="2147483680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666964810" sldId="2147483681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6334923" sldId="2147483682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399985446" sldId="2147483683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094881050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pPr/>
              <a:t>2024/3/23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57895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19871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18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2488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996377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20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3726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927125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984712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815051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220767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25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0064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3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1991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4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2334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42754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09936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85077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89552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15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160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16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3618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825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5213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3851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=""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5145088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=""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=""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=""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=""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=""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=""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=""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=""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=""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41551157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0">
        <p15:prstTrans prst="peelOff"/>
      </p:transition>
    </mc:Choice>
    <mc:Fallback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5509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1496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7176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6678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4425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0209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6998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327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5E35D-7E37-4B1A-8B7A-B9C5DD57CEE1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6CE56-0EF4-4763-8D9B-A53FFBB2E0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2731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5" Type="http://schemas.openxmlformats.org/officeDocument/2006/relationships/image" Target="../media/image5.png"/><Relationship Id="rId4" Type="http://schemas.microsoft.com/office/2007/relationships/media" Target="../media/media1.mp3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5" Type="http://schemas.openxmlformats.org/officeDocument/2006/relationships/image" Target="../media/image16.jpeg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8.jpe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90747EA-37D5-4118-A640-831FA285C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460" y="0"/>
            <a:ext cx="901754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20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378" t="66973" r="16175" b="15800"/>
          <a:stretch/>
        </p:blipFill>
        <p:spPr>
          <a:xfrm>
            <a:off x="1" y="-73742"/>
            <a:ext cx="8812160" cy="44023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378" t="84043" r="15804" b="12909"/>
          <a:stretch/>
        </p:blipFill>
        <p:spPr>
          <a:xfrm>
            <a:off x="1303683" y="4328652"/>
            <a:ext cx="6077883" cy="86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502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2723" y="1"/>
            <a:ext cx="4321278" cy="25437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2723" y="2665770"/>
            <a:ext cx="4321278" cy="24777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509319" cy="25437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" y="2696116"/>
            <a:ext cx="4509319" cy="247772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19033" y="2205162"/>
            <a:ext cx="2271251" cy="33855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Nhà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hát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thành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phố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847736" y="2205162"/>
            <a:ext cx="2271251" cy="33855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Vườn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hoa</a:t>
            </a:r>
            <a:endParaRPr lang="en-US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013337" y="4835291"/>
            <a:ext cx="2271251" cy="33855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Nhà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ga</a:t>
            </a:r>
            <a:endParaRPr lang="en-US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909801" y="4802106"/>
            <a:ext cx="2271251" cy="33855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Bệnh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viện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xmlns="" val="48859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528" t="7108" r="50250" b="75264"/>
          <a:stretch/>
        </p:blipFill>
        <p:spPr>
          <a:xfrm>
            <a:off x="1222622" y="-104456"/>
            <a:ext cx="6468662" cy="42529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387" t="24251" r="50391" b="69156"/>
          <a:stretch/>
        </p:blipFill>
        <p:spPr>
          <a:xfrm>
            <a:off x="1418402" y="4148485"/>
            <a:ext cx="6077102" cy="113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319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630" t="7726" r="12671" b="75457"/>
          <a:stretch/>
        </p:blipFill>
        <p:spPr>
          <a:xfrm>
            <a:off x="1134850" y="116896"/>
            <a:ext cx="6474542" cy="42338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630" t="24478" r="12671" b="69094"/>
          <a:stretch/>
        </p:blipFill>
        <p:spPr>
          <a:xfrm>
            <a:off x="1076633" y="4350774"/>
            <a:ext cx="6477940" cy="79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978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83" t="67490" r="47534" b="15863"/>
          <a:stretch/>
        </p:blipFill>
        <p:spPr>
          <a:xfrm>
            <a:off x="-604685" y="0"/>
            <a:ext cx="6268065" cy="2057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378" t="66973" r="16175" b="15800"/>
          <a:stretch/>
        </p:blipFill>
        <p:spPr>
          <a:xfrm>
            <a:off x="4535129" y="-51620"/>
            <a:ext cx="4785851" cy="21606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528" t="7108" r="50250" b="75264"/>
          <a:stretch/>
        </p:blipFill>
        <p:spPr>
          <a:xfrm>
            <a:off x="209416" y="2646842"/>
            <a:ext cx="4543251" cy="20135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630" t="7726" r="12671" b="75457"/>
          <a:stretch/>
        </p:blipFill>
        <p:spPr>
          <a:xfrm>
            <a:off x="4461387" y="2728065"/>
            <a:ext cx="4999703" cy="18946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83" t="84083" r="47534" b="11112"/>
          <a:stretch/>
        </p:blipFill>
        <p:spPr>
          <a:xfrm>
            <a:off x="763229" y="2057400"/>
            <a:ext cx="3329449" cy="5660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378" t="84043" r="15804" b="12909"/>
          <a:stretch/>
        </p:blipFill>
        <p:spPr>
          <a:xfrm>
            <a:off x="5194344" y="2137573"/>
            <a:ext cx="3533788" cy="4129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387" t="24251" r="50391" b="69156"/>
          <a:stretch/>
        </p:blipFill>
        <p:spPr>
          <a:xfrm>
            <a:off x="593057" y="4563683"/>
            <a:ext cx="3669792" cy="6424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630" t="24478" r="12671" b="69094"/>
          <a:stretch/>
        </p:blipFill>
        <p:spPr>
          <a:xfrm>
            <a:off x="5043948" y="4549878"/>
            <a:ext cx="3878826" cy="67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38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2756" y="1461442"/>
            <a:ext cx="887848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3600" dirty="0" smtClean="0"/>
              <a:t>      </a:t>
            </a:r>
            <a:r>
              <a:rPr lang="en-US" sz="3600" dirty="0" err="1" smtClean="0"/>
              <a:t>Hoạt</a:t>
            </a:r>
            <a:r>
              <a:rPr lang="en-US" sz="3600" dirty="0" smtClean="0"/>
              <a:t> </a:t>
            </a:r>
            <a:r>
              <a:rPr lang="en-US" sz="3600" dirty="0" err="1"/>
              <a:t>động</a:t>
            </a:r>
            <a:r>
              <a:rPr lang="en-US" sz="3600" dirty="0"/>
              <a:t> </a:t>
            </a:r>
            <a:r>
              <a:rPr lang="en-US" sz="3600" dirty="0" err="1"/>
              <a:t>xã</a:t>
            </a:r>
            <a:r>
              <a:rPr lang="en-US" sz="3600" dirty="0"/>
              <a:t> </a:t>
            </a:r>
            <a:r>
              <a:rPr lang="en-US" sz="3600" dirty="0" err="1"/>
              <a:t>hội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 </a:t>
            </a:r>
            <a:r>
              <a:rPr lang="en-US" sz="3600" dirty="0" err="1"/>
              <a:t>những</a:t>
            </a:r>
            <a:r>
              <a:rPr lang="en-US" sz="3600" dirty="0"/>
              <a:t> </a:t>
            </a:r>
            <a:r>
              <a:rPr lang="en-US" sz="3600" dirty="0" err="1"/>
              <a:t>hành</a:t>
            </a:r>
            <a:r>
              <a:rPr lang="en-US" sz="3600" dirty="0"/>
              <a:t> </a:t>
            </a:r>
            <a:r>
              <a:rPr lang="en-US" sz="3600" dirty="0" err="1"/>
              <a:t>động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tổ</a:t>
            </a:r>
            <a:r>
              <a:rPr lang="en-US" sz="3600" dirty="0"/>
              <a:t> </a:t>
            </a:r>
            <a:r>
              <a:rPr lang="en-US" sz="3600" dirty="0" err="1"/>
              <a:t>chức</a:t>
            </a:r>
            <a:r>
              <a:rPr lang="en-US" sz="3600" dirty="0"/>
              <a:t>, </a:t>
            </a:r>
            <a:r>
              <a:rPr lang="en-US" sz="3600" dirty="0" err="1"/>
              <a:t>cá</a:t>
            </a:r>
            <a:r>
              <a:rPr lang="en-US" sz="3600" dirty="0"/>
              <a:t> </a:t>
            </a:r>
            <a:r>
              <a:rPr lang="en-US" sz="3600" dirty="0" err="1"/>
              <a:t>nhân</a:t>
            </a:r>
            <a:r>
              <a:rPr lang="en-US" sz="3600" dirty="0"/>
              <a:t> </a:t>
            </a:r>
            <a:r>
              <a:rPr lang="en-US" sz="3600" dirty="0" err="1"/>
              <a:t>thuộc</a:t>
            </a:r>
            <a:r>
              <a:rPr lang="en-US" sz="3600" dirty="0"/>
              <a:t> </a:t>
            </a:r>
            <a:r>
              <a:rPr lang="en-US" sz="3600" dirty="0" err="1"/>
              <a:t>mọi</a:t>
            </a:r>
            <a:r>
              <a:rPr lang="en-US" sz="3600" dirty="0"/>
              <a:t> </a:t>
            </a:r>
            <a:r>
              <a:rPr lang="en-US" sz="3600" dirty="0" err="1"/>
              <a:t>tầng</a:t>
            </a:r>
            <a:r>
              <a:rPr lang="en-US" sz="3600" dirty="0"/>
              <a:t> </a:t>
            </a:r>
            <a:r>
              <a:rPr lang="en-US" sz="3600" dirty="0" err="1"/>
              <a:t>lớp</a:t>
            </a:r>
            <a:r>
              <a:rPr lang="en-US" sz="3600" dirty="0"/>
              <a:t> </a:t>
            </a:r>
            <a:r>
              <a:rPr lang="en-US" sz="3600" dirty="0" err="1"/>
              <a:t>xã</a:t>
            </a:r>
            <a:r>
              <a:rPr lang="en-US" sz="3600" dirty="0"/>
              <a:t> </a:t>
            </a:r>
            <a:r>
              <a:rPr lang="en-US" sz="3600" dirty="0" err="1"/>
              <a:t>hội</a:t>
            </a:r>
            <a:r>
              <a:rPr lang="en-US" sz="3600" dirty="0"/>
              <a:t> </a:t>
            </a:r>
            <a:r>
              <a:rPr lang="en-US" sz="3600" dirty="0" err="1"/>
              <a:t>nhằm</a:t>
            </a:r>
            <a:r>
              <a:rPr lang="en-US" sz="3600" dirty="0"/>
              <a:t> </a:t>
            </a:r>
            <a:r>
              <a:rPr lang="en-US" sz="3600" dirty="0" err="1"/>
              <a:t>đem</a:t>
            </a:r>
            <a:r>
              <a:rPr lang="en-US" sz="3600" dirty="0"/>
              <a:t> </a:t>
            </a:r>
            <a:r>
              <a:rPr lang="en-US" sz="3600" dirty="0" err="1"/>
              <a:t>lại</a:t>
            </a:r>
            <a:r>
              <a:rPr lang="en-US" sz="3600" dirty="0"/>
              <a:t> </a:t>
            </a:r>
            <a:r>
              <a:rPr lang="en-US" sz="3600" dirty="0" err="1"/>
              <a:t>quyền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lợi</a:t>
            </a:r>
            <a:r>
              <a:rPr lang="en-US" sz="3600" dirty="0"/>
              <a:t> </a:t>
            </a:r>
            <a:r>
              <a:rPr lang="en-US" sz="3600" dirty="0" err="1"/>
              <a:t>ích</a:t>
            </a:r>
            <a:r>
              <a:rPr lang="en-US" sz="3600" dirty="0"/>
              <a:t> </a:t>
            </a:r>
            <a:r>
              <a:rPr lang="en-US" sz="3600" dirty="0" err="1"/>
              <a:t>hợp</a:t>
            </a:r>
            <a:r>
              <a:rPr lang="en-US" sz="3600" dirty="0"/>
              <a:t> </a:t>
            </a:r>
            <a:r>
              <a:rPr lang="en-US" sz="3600" dirty="0" err="1"/>
              <a:t>pháp</a:t>
            </a:r>
            <a:r>
              <a:rPr lang="en-US" sz="3600" dirty="0"/>
              <a:t> </a:t>
            </a:r>
            <a:r>
              <a:rPr lang="en-US" sz="3600" dirty="0" err="1"/>
              <a:t>cho</a:t>
            </a:r>
            <a:r>
              <a:rPr lang="en-US" sz="3600" dirty="0"/>
              <a:t> </a:t>
            </a:r>
            <a:r>
              <a:rPr lang="en-US" sz="3600" dirty="0" err="1"/>
              <a:t>xã</a:t>
            </a:r>
            <a:r>
              <a:rPr lang="en-US" sz="3600" dirty="0"/>
              <a:t> </a:t>
            </a:r>
            <a:r>
              <a:rPr lang="en-US" sz="3600" dirty="0" err="1"/>
              <a:t>hội</a:t>
            </a:r>
            <a:r>
              <a:rPr lang="en-US" sz="3600" dirty="0"/>
              <a:t> </a:t>
            </a:r>
            <a:r>
              <a:rPr lang="en-US" sz="3600" dirty="0" err="1" smtClean="0"/>
              <a:t>nói</a:t>
            </a:r>
            <a:r>
              <a:rPr lang="en-US" sz="3600" dirty="0" smtClean="0"/>
              <a:t> </a:t>
            </a:r>
            <a:r>
              <a:rPr lang="en-US" sz="3600" dirty="0" err="1"/>
              <a:t>chung</a:t>
            </a:r>
            <a:r>
              <a:rPr lang="en-US" sz="3600" dirty="0"/>
              <a:t>, con </a:t>
            </a:r>
            <a:r>
              <a:rPr lang="en-US" sz="3600" dirty="0" err="1"/>
              <a:t>người</a:t>
            </a:r>
            <a:r>
              <a:rPr lang="en-US" sz="3600" dirty="0"/>
              <a:t> </a:t>
            </a:r>
            <a:r>
              <a:rPr lang="en-US" sz="3600" dirty="0" err="1"/>
              <a:t>nói</a:t>
            </a:r>
            <a:r>
              <a:rPr lang="en-US" sz="3600" dirty="0"/>
              <a:t> </a:t>
            </a:r>
            <a:r>
              <a:rPr lang="en-US" sz="3600" dirty="0" err="1"/>
              <a:t>riêng</a:t>
            </a:r>
            <a:r>
              <a:rPr lang="en-US" sz="3600" dirty="0"/>
              <a:t>, </a:t>
            </a:r>
            <a:r>
              <a:rPr lang="en-US" sz="3600" dirty="0" err="1"/>
              <a:t>đảm</a:t>
            </a:r>
            <a:r>
              <a:rPr lang="en-US" sz="3600" dirty="0"/>
              <a:t> </a:t>
            </a:r>
            <a:r>
              <a:rPr lang="en-US" sz="3600" dirty="0" err="1"/>
              <a:t>bảo</a:t>
            </a:r>
            <a:r>
              <a:rPr lang="en-US" sz="3600" dirty="0"/>
              <a:t> </a:t>
            </a:r>
            <a:r>
              <a:rPr lang="en-US" sz="3600" dirty="0" err="1"/>
              <a:t>sự</a:t>
            </a:r>
            <a:r>
              <a:rPr lang="en-US" sz="3600" dirty="0"/>
              <a:t> </a:t>
            </a:r>
            <a:r>
              <a:rPr lang="en-US" sz="3600" dirty="0" err="1"/>
              <a:t>bền</a:t>
            </a:r>
            <a:r>
              <a:rPr lang="en-US" sz="3600" dirty="0"/>
              <a:t> </a:t>
            </a:r>
            <a:r>
              <a:rPr lang="en-US" sz="3600" dirty="0" err="1"/>
              <a:t>vững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xã</a:t>
            </a:r>
            <a:r>
              <a:rPr lang="en-US" sz="3600" dirty="0"/>
              <a:t> </a:t>
            </a:r>
            <a:r>
              <a:rPr lang="en-US" sz="3600" dirty="0" err="1"/>
              <a:t>hội</a:t>
            </a:r>
            <a:r>
              <a:rPr lang="en-US" sz="3600" dirty="0"/>
              <a:t>, con </a:t>
            </a:r>
            <a:r>
              <a:rPr lang="en-US" sz="3600" dirty="0" err="1"/>
              <a:t>người</a:t>
            </a:r>
            <a:r>
              <a:rPr lang="en-US" sz="3600" dirty="0"/>
              <a:t> </a:t>
            </a:r>
            <a:r>
              <a:rPr lang="en-US" sz="3600" dirty="0" err="1"/>
              <a:t>hạnh</a:t>
            </a:r>
            <a:r>
              <a:rPr lang="en-US" sz="3600" dirty="0"/>
              <a:t> </a:t>
            </a:r>
            <a:r>
              <a:rPr lang="en-US" sz="3600" dirty="0" err="1"/>
              <a:t>phúc</a:t>
            </a:r>
            <a:r>
              <a:rPr lang="en-US" sz="3600" dirty="0"/>
              <a:t> </a:t>
            </a:r>
            <a:r>
              <a:rPr lang="en-US" sz="3600" dirty="0" err="1"/>
              <a:t>hơn</a:t>
            </a:r>
            <a:r>
              <a:rPr lang="en-US" sz="3600" dirty="0"/>
              <a:t>.</a:t>
            </a:r>
            <a:endParaRPr lang="vi-VN" altLang="zh-CN" sz="3600" b="1" dirty="0">
              <a:solidFill>
                <a:srgbClr val="83B40D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6845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20" y="2176739"/>
            <a:ext cx="8878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 err="1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Em</a:t>
            </a:r>
            <a:r>
              <a:rPr lang="en-US" altLang="zh-CN" sz="3200" b="1" dirty="0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có</a:t>
            </a:r>
            <a:r>
              <a:rPr lang="en-US" altLang="zh-CN" sz="3200" b="1" dirty="0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thể</a:t>
            </a:r>
            <a:r>
              <a:rPr lang="en-US" altLang="zh-CN" sz="3200" b="1" dirty="0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tham</a:t>
            </a:r>
            <a:r>
              <a:rPr lang="en-US" altLang="zh-CN" sz="3200" b="1" dirty="0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gia</a:t>
            </a:r>
            <a:r>
              <a:rPr lang="en-US" altLang="zh-CN" sz="3200" b="1" dirty="0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hoạt</a:t>
            </a:r>
            <a:r>
              <a:rPr lang="en-US" altLang="zh-CN" sz="3200" b="1" dirty="0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động</a:t>
            </a:r>
            <a:r>
              <a:rPr lang="en-US" altLang="zh-CN" sz="3200" b="1" dirty="0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xã</a:t>
            </a:r>
            <a:r>
              <a:rPr lang="en-US" altLang="zh-CN" sz="3200" b="1" dirty="0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hội</a:t>
            </a:r>
            <a:r>
              <a:rPr lang="en-US" altLang="zh-CN" sz="3200" b="1" dirty="0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nào</a:t>
            </a:r>
            <a:r>
              <a:rPr lang="en-US" altLang="zh-CN" sz="3200" b="1" dirty="0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?</a:t>
            </a:r>
            <a:endParaRPr lang="vi-VN" altLang="zh-CN" sz="3200" b="1" dirty="0">
              <a:solidFill>
                <a:srgbClr val="83B40D"/>
              </a:solidFill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5158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=""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01" t="13195" r="81938" b="80624"/>
          <a:stretch/>
        </p:blipFill>
        <p:spPr>
          <a:xfrm>
            <a:off x="0" y="454361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5982" y="1144733"/>
            <a:ext cx="835168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 smtClean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     </a:t>
            </a:r>
            <a:r>
              <a:rPr lang="en-US" altLang="zh-CN" sz="3600" b="1" dirty="0" err="1" smtClean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Kể</a:t>
            </a:r>
            <a:r>
              <a:rPr lang="en-US" altLang="zh-CN" sz="3600" b="1" dirty="0" smtClean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lại</a:t>
            </a:r>
            <a:r>
              <a:rPr lang="en-US" altLang="zh-CN" sz="36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những</a:t>
            </a:r>
            <a:r>
              <a:rPr lang="en-US" altLang="zh-CN" sz="36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hoạt</a:t>
            </a:r>
            <a:r>
              <a:rPr lang="en-US" altLang="zh-CN" sz="36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động</a:t>
            </a:r>
            <a:r>
              <a:rPr lang="en-US" altLang="zh-CN" sz="36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xã</a:t>
            </a:r>
            <a:r>
              <a:rPr lang="en-US" altLang="zh-CN" sz="3600" b="1" dirty="0" smtClean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hội</a:t>
            </a:r>
            <a:r>
              <a:rPr lang="en-US" altLang="zh-CN" sz="3600" b="1" dirty="0" smtClean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em</a:t>
            </a:r>
            <a:r>
              <a:rPr lang="en-US" altLang="zh-CN" sz="3600" b="1" dirty="0" smtClean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biết</a:t>
            </a:r>
            <a:r>
              <a:rPr lang="en-US" altLang="zh-CN" sz="36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hoặc</a:t>
            </a:r>
            <a:r>
              <a:rPr lang="en-US" altLang="zh-CN" sz="36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em</a:t>
            </a:r>
            <a:r>
              <a:rPr lang="en-US" altLang="zh-CN" sz="36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đã</a:t>
            </a:r>
            <a:r>
              <a:rPr lang="en-US" altLang="zh-CN" sz="36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từng</a:t>
            </a:r>
            <a:r>
              <a:rPr lang="en-US" altLang="zh-CN" sz="36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tham</a:t>
            </a:r>
            <a:r>
              <a:rPr lang="en-US" altLang="zh-CN" sz="36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gia</a:t>
            </a:r>
            <a:r>
              <a:rPr lang="en-US" altLang="zh-CN" sz="3600" b="1" dirty="0" smtClean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.</a:t>
            </a:r>
            <a:endParaRPr lang="en-US" altLang="zh-CN" sz="3600" b="1" dirty="0">
              <a:solidFill>
                <a:srgbClr val="00B050"/>
              </a:solidFill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  <a:p>
            <a:pPr eaLnBrk="1" hangingPunct="1"/>
            <a:endParaRPr lang="zh-CN" altLang="en-US" sz="3600" b="1" dirty="0">
              <a:solidFill>
                <a:srgbClr val="00B050"/>
              </a:solidFill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=""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31928" y="254306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Hoạt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động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2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20841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0">
        <p15:prstTrans prst="peelOff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74" y="1290484"/>
            <a:ext cx="9136626" cy="3853016"/>
          </a:xfrm>
          <a:prstGeom prst="rect">
            <a:avLst/>
          </a:prstGeom>
        </p:spPr>
      </p:pic>
      <p:sp>
        <p:nvSpPr>
          <p:cNvPr id="5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13386" y="351008"/>
            <a:ext cx="49246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ln w="0">
                  <a:solidFill>
                    <a:srgbClr val="92D05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PHÓNG VIÊN NHỎ TUỔI</a:t>
            </a:r>
            <a:endParaRPr lang="zh-CN" altLang="en-US" sz="3200" dirty="0">
              <a:ln w="0">
                <a:solidFill>
                  <a:srgbClr val="92D050"/>
                </a:solidFill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3858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83457" y="0"/>
            <a:ext cx="8627807" cy="5143500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 xmlns="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2400" kern="0" noProof="0" dirty="0" err="1" smtClean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" panose="020B0604020202020204" pitchFamily="34" charset="0"/>
                    <a:ea typeface="Arial-Rounded" panose="020B0500000000000000" pitchFamily="34" charset="-93"/>
                    <a:cs typeface="Arial" panose="020B0604020202020204" pitchFamily="34" charset="0"/>
                    <a:sym typeface="+mn-lt"/>
                  </a:rPr>
                  <a:t>Củng</a:t>
                </a:r>
                <a:r>
                  <a:rPr lang="en-US" altLang="zh-CN" sz="2400" kern="0" noProof="0" dirty="0" smtClean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" panose="020B0604020202020204" pitchFamily="34" charset="0"/>
                    <a:ea typeface="Arial-Rounded" panose="020B0500000000000000" pitchFamily="34" charset="-93"/>
                    <a:cs typeface="Arial" panose="020B0604020202020204" pitchFamily="34" charset="0"/>
                    <a:sym typeface="+mn-lt"/>
                  </a:rPr>
                  <a:t> </a:t>
                </a:r>
                <a:r>
                  <a:rPr lang="en-US" altLang="zh-CN" sz="2400" kern="0" noProof="0" dirty="0" err="1" smtClean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" panose="020B0604020202020204" pitchFamily="34" charset="0"/>
                    <a:ea typeface="Arial-Rounded" panose="020B0500000000000000" pitchFamily="34" charset="-93"/>
                    <a:cs typeface="Arial" panose="020B0604020202020204" pitchFamily="34" charset="0"/>
                    <a:sym typeface="+mn-lt"/>
                  </a:rPr>
                  <a:t>cố</a:t>
                </a:r>
                <a:r>
                  <a:rPr lang="en-US" altLang="zh-CN" sz="2400" kern="0" noProof="0" dirty="0" smtClean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" panose="020B0604020202020204" pitchFamily="34" charset="0"/>
                    <a:ea typeface="Arial-Rounded" panose="020B0500000000000000" pitchFamily="34" charset="-93"/>
                    <a:cs typeface="Arial" panose="020B0604020202020204" pitchFamily="34" charset="0"/>
                    <a:sym typeface="+mn-lt"/>
                  </a:rPr>
                  <a:t>, </a:t>
                </a:r>
                <a:r>
                  <a:rPr lang="en-US" altLang="zh-CN" sz="2400" kern="0" noProof="0" dirty="0" err="1" smtClean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" panose="020B0604020202020204" pitchFamily="34" charset="0"/>
                    <a:ea typeface="Arial-Rounded" panose="020B0500000000000000" pitchFamily="34" charset="-93"/>
                    <a:cs typeface="Arial" panose="020B0604020202020204" pitchFamily="34" charset="0"/>
                    <a:sym typeface="+mn-lt"/>
                  </a:rPr>
                  <a:t>dặn</a:t>
                </a:r>
                <a:r>
                  <a:rPr lang="en-US" altLang="zh-CN" sz="2400" kern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" panose="020B0604020202020204" pitchFamily="34" charset="0"/>
                    <a:ea typeface="Arial-Rounded" panose="020B0500000000000000" pitchFamily="34" charset="-93"/>
                    <a:cs typeface="Arial" panose="020B0604020202020204" pitchFamily="34" charset="0"/>
                    <a:sym typeface="+mn-lt"/>
                  </a:rPr>
                  <a:t> </a:t>
                </a:r>
                <a:r>
                  <a:rPr lang="en-US" altLang="zh-CN" sz="2400" kern="0" dirty="0" err="1" smtClean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" panose="020B0604020202020204" pitchFamily="34" charset="0"/>
                    <a:ea typeface="Arial-Rounded" panose="020B0500000000000000" pitchFamily="34" charset="-93"/>
                    <a:cs typeface="Arial" panose="020B0604020202020204" pitchFamily="34" charset="0"/>
                    <a:sym typeface="+mn-lt"/>
                  </a:rPr>
                  <a:t>dò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-93"/>
                  <a:cs typeface="Arial" panose="020B0604020202020204" pitchFamily="34" charset="0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1917002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0">
        <p15:prstTrans prst="peelOff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35700" y="942204"/>
            <a:ext cx="3682043" cy="3653136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 xmlns="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-93"/>
                    <a:cs typeface="Arial" panose="020B0604020202020204" pitchFamily="34" charset="0"/>
                    <a:sym typeface="+mn-lt"/>
                  </a:rPr>
                  <a:t>KHỞI ĐỘNG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-93"/>
                  <a:cs typeface="Arial" panose="020B0604020202020204" pitchFamily="34" charset="0"/>
                  <a:sym typeface="+mn-lt"/>
                </a:endParaRPr>
              </a:p>
            </p:txBody>
          </p:sp>
        </p:grpSp>
      </p:grpSp>
      <p:pic>
        <p:nvPicPr>
          <p:cNvPr id="16" name="ChaoNguoiBanMoiDen-V.A-3868599">
            <a:hlinkClick r:id="" action="ppaction://media"/>
            <a:extLst>
              <a:ext uri="{FF2B5EF4-FFF2-40B4-BE49-F238E27FC236}">
                <a16:creationId xmlns="" xmlns:a16="http://schemas.microsoft.com/office/drawing/2014/main" id="{30B615F4-7A71-4DE2-97D2-676AB3FF234A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246771" y="-6087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39969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0">
        <p15:prstTrans prst="peelOff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788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2565400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66271" y="2927536"/>
            <a:ext cx="401145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80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 2</a:t>
            </a:r>
            <a:endParaRPr lang="zh-CN" altLang="en-US" sz="8000" b="1" dirty="0">
              <a:solidFill>
                <a:srgbClr val="83B40D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4971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 xmlns="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THỰC HÀNH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sp>
        <p:nvSpPr>
          <p:cNvPr id="19" name="文本框 3">
            <a:extLst>
              <a:ext uri="{FF2B5EF4-FFF2-40B4-BE49-F238E27FC236}">
                <a16:creationId xmlns=""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52832" y="249725"/>
            <a:ext cx="1872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35275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0">
        <p15:prstTrans prst="peelOff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=""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26" t="58508" r="81513" b="35311"/>
          <a:stretch/>
        </p:blipFill>
        <p:spPr>
          <a:xfrm>
            <a:off x="533624" y="497148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33146" y="711390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Sắm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vai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xử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lí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tình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huống</a:t>
            </a:r>
            <a:endParaRPr lang="zh-CN" altLang="en-US" sz="3200" b="1" dirty="0">
              <a:solidFill>
                <a:srgbClr val="83B40D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=""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52832" y="249725"/>
            <a:ext cx="1872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24" t="65405" r="48528" b="8038"/>
          <a:stretch/>
        </p:blipFill>
        <p:spPr>
          <a:xfrm>
            <a:off x="1309622" y="1353941"/>
            <a:ext cx="2988480" cy="31616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023" t="65405" r="8849" b="8038"/>
          <a:stretch/>
        </p:blipFill>
        <p:spPr>
          <a:xfrm>
            <a:off x="5356128" y="1353940"/>
            <a:ext cx="2912533" cy="31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1113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0">
        <p15:prstTrans prst="peelOff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 xmlns="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VẬN DỤNG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sp>
        <p:nvSpPr>
          <p:cNvPr id="19" name="文本框 3">
            <a:extLst>
              <a:ext uri="{FF2B5EF4-FFF2-40B4-BE49-F238E27FC236}">
                <a16:creationId xmlns=""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52832" y="249725"/>
            <a:ext cx="1872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4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41750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0">
        <p15:prstTrans prst="peelOff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=""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75" t="6822" r="81449" b="85973"/>
          <a:stretch/>
        </p:blipFill>
        <p:spPr>
          <a:xfrm>
            <a:off x="439720" y="454360"/>
            <a:ext cx="1168743" cy="1143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85" y="685194"/>
            <a:ext cx="71119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Lập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kế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hoạch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giúp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đỡ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bạn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có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hoàn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cảnh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khó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khăn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.</a:t>
            </a:r>
            <a:endParaRPr lang="zh-CN" altLang="en-US" sz="3200" b="1" dirty="0">
              <a:solidFill>
                <a:srgbClr val="83B40D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=""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23529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47" t="13388" r="8849" b="75199"/>
          <a:stretch/>
        </p:blipFill>
        <p:spPr>
          <a:xfrm>
            <a:off x="1262885" y="1960138"/>
            <a:ext cx="7296999" cy="211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90604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0">
        <p15:prstTrans prst="peelOff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4" name="文本框 6">
            <a:extLst>
              <a:ext uri="{FF2B5EF4-FFF2-40B4-BE49-F238E27FC236}">
                <a16:creationId xmlns="" xmlns:a16="http://schemas.microsoft.com/office/drawing/2014/main" id="{961183D3-A832-45F9-BB32-83B05ECF1663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150" y="2129960"/>
            <a:ext cx="887848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hãy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tham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gia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xã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hội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phù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hợp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với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lứa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tuổi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để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thể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hiện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ý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thức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trách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nhiệm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với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cộng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đồng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;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biết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yêu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thương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chia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sẻ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với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mọi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người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.</a:t>
            </a:r>
            <a:endParaRPr lang="vi-VN" altLang="zh-CN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150" y="218463"/>
            <a:ext cx="2676544" cy="940653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TỔNG KẾT</a:t>
            </a:r>
          </a:p>
        </p:txBody>
      </p:sp>
    </p:spTree>
    <p:extLst>
      <p:ext uri="{BB962C8B-B14F-4D97-AF65-F5344CB8AC3E}">
        <p14:creationId xmlns:p14="http://schemas.microsoft.com/office/powerpoint/2010/main" xmlns="" val="369433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07" t="33863" r="20308"/>
          <a:stretch/>
        </p:blipFill>
        <p:spPr>
          <a:xfrm>
            <a:off x="653144" y="2821426"/>
            <a:ext cx="4180113" cy="21579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19816" y="1142038"/>
            <a:ext cx="7616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EM THAM GIA </a:t>
            </a:r>
            <a:endParaRPr lang="en-US" altLang="zh-CN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  <a:p>
            <a:pPr algn="ctr"/>
            <a:r>
              <a:rPr lang="en-US" altLang="zh-CN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CÁC </a:t>
            </a:r>
            <a:r>
              <a:rPr lang="en-US" altLang="zh-CN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HOẠT ĐỘNG XÃ HỘI</a:t>
            </a:r>
            <a:endParaRPr lang="zh-CN" alt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322480" y="275834"/>
            <a:ext cx="3557641" cy="774289"/>
            <a:chOff x="2022941" y="1663375"/>
            <a:chExt cx="4265483" cy="390051"/>
          </a:xfrm>
        </p:grpSpPr>
        <p:sp>
          <p:nvSpPr>
            <p:cNvPr id="7" name="圆角矩形 6"/>
            <p:cNvSpPr/>
            <p:nvPr/>
          </p:nvSpPr>
          <p:spPr>
            <a:xfrm>
              <a:off x="2022941" y="1707910"/>
              <a:ext cx="3178628" cy="345516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208450" y="1663375"/>
              <a:ext cx="40799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 18</a:t>
              </a:r>
              <a:endParaRPr lang="zh-CN" altLang="en-US" sz="4800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412638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2565400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66271" y="2927536"/>
            <a:ext cx="401145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80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 1</a:t>
            </a:r>
            <a:endParaRPr lang="zh-CN" altLang="en-US" sz="8000" b="1" dirty="0">
              <a:solidFill>
                <a:srgbClr val="83B40D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1433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 xmlns="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KHÁM PHÁ – KẾT NỐI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9907839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0">
        <p15:prstTrans prst="peelOff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=""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01" t="13195" r="81938" b="80624"/>
          <a:stretch/>
        </p:blipFill>
        <p:spPr>
          <a:xfrm>
            <a:off x="0" y="454361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17995" y="973801"/>
            <a:ext cx="908734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 smtClean="0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     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Tìm</a:t>
            </a:r>
            <a:r>
              <a:rPr lang="en-US" altLang="zh-CN" sz="3600" b="1" dirty="0" smtClean="0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hiểu</a:t>
            </a:r>
            <a:r>
              <a:rPr lang="en-US" altLang="zh-CN" sz="3600" b="1" dirty="0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lợi</a:t>
            </a:r>
            <a:r>
              <a:rPr lang="en-US" altLang="zh-CN" sz="3600" b="1" dirty="0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ích</a:t>
            </a:r>
            <a:r>
              <a:rPr lang="en-US" altLang="zh-CN" sz="3600" b="1" dirty="0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của</a:t>
            </a:r>
            <a:r>
              <a:rPr lang="en-US" altLang="zh-CN" sz="3600" b="1" dirty="0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một</a:t>
            </a:r>
            <a:r>
              <a:rPr lang="en-US" altLang="zh-CN" sz="3600" b="1" dirty="0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số</a:t>
            </a:r>
            <a:r>
              <a:rPr lang="en-US" altLang="zh-CN" sz="3600" b="1" dirty="0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hoạt</a:t>
            </a:r>
            <a:r>
              <a:rPr lang="en-US" altLang="zh-CN" sz="3600" b="1" dirty="0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động</a:t>
            </a:r>
            <a:r>
              <a:rPr lang="en-US" altLang="zh-CN" sz="3600" b="1" dirty="0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xã</a:t>
            </a:r>
            <a:r>
              <a:rPr lang="en-US" altLang="zh-CN" sz="3600" b="1" dirty="0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hội</a:t>
            </a:r>
            <a:r>
              <a:rPr lang="en-US" altLang="zh-CN" sz="3600" b="1" dirty="0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và</a:t>
            </a:r>
            <a:r>
              <a:rPr lang="en-US" altLang="zh-CN" sz="3600" b="1" dirty="0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xác</a:t>
            </a:r>
            <a:r>
              <a:rPr lang="en-US" altLang="zh-CN" sz="3600" b="1" dirty="0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định</a:t>
            </a:r>
            <a:r>
              <a:rPr lang="en-US" altLang="zh-CN" sz="3600" b="1" dirty="0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những</a:t>
            </a:r>
            <a:r>
              <a:rPr lang="en-US" altLang="zh-CN" sz="3600" b="1" dirty="0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hoạt</a:t>
            </a:r>
            <a:r>
              <a:rPr lang="en-US" altLang="zh-CN" sz="3600" b="1" dirty="0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động</a:t>
            </a:r>
            <a:r>
              <a:rPr lang="en-US" altLang="zh-CN" sz="3600" b="1" dirty="0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xã</a:t>
            </a:r>
            <a:r>
              <a:rPr lang="en-US" altLang="zh-CN" sz="3600" b="1" dirty="0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hội</a:t>
            </a:r>
            <a:r>
              <a:rPr lang="en-US" altLang="zh-CN" sz="3600" b="1" dirty="0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phù</a:t>
            </a:r>
            <a:r>
              <a:rPr lang="en-US" altLang="zh-CN" sz="3600" b="1" dirty="0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hợp</a:t>
            </a:r>
            <a:r>
              <a:rPr lang="en-US" altLang="zh-CN" sz="3600" b="1" dirty="0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với</a:t>
            </a:r>
            <a:r>
              <a:rPr lang="en-US" altLang="zh-CN" sz="3600" b="1" dirty="0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lứa</a:t>
            </a:r>
            <a:r>
              <a:rPr lang="en-US" altLang="zh-CN" sz="3600" b="1" dirty="0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tuổi</a:t>
            </a:r>
            <a:r>
              <a:rPr lang="en-US" altLang="zh-CN" sz="3600" b="1" dirty="0" smtClean="0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.</a:t>
            </a:r>
            <a:endParaRPr lang="zh-CN" altLang="en-US" sz="3600" b="1" dirty="0">
              <a:solidFill>
                <a:srgbClr val="83B40D"/>
              </a:solidFill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=""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17179" y="223529"/>
            <a:ext cx="1960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37079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0">
        <p15:prstTrans prst="peelOff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=""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01" t="13195" r="81938" b="80624"/>
          <a:stretch/>
        </p:blipFill>
        <p:spPr>
          <a:xfrm>
            <a:off x="-112889" y="454361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文本框 3">
            <a:extLst>
              <a:ext uri="{FF2B5EF4-FFF2-40B4-BE49-F238E27FC236}">
                <a16:creationId xmlns=""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26867" y="257396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83" t="67490" r="47534" b="15863"/>
          <a:stretch/>
        </p:blipFill>
        <p:spPr>
          <a:xfrm>
            <a:off x="-781910" y="681767"/>
            <a:ext cx="6016850" cy="23358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378" t="66973" r="16175" b="15800"/>
          <a:stretch/>
        </p:blipFill>
        <p:spPr>
          <a:xfrm>
            <a:off x="4630993" y="644472"/>
            <a:ext cx="4586749" cy="22609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528" t="7108" r="50250" b="75264"/>
          <a:stretch/>
        </p:blipFill>
        <p:spPr>
          <a:xfrm>
            <a:off x="0" y="2980325"/>
            <a:ext cx="4704735" cy="21631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630" t="7726" r="12671" b="75457"/>
          <a:stretch/>
        </p:blipFill>
        <p:spPr>
          <a:xfrm>
            <a:off x="4704735" y="3016735"/>
            <a:ext cx="4439265" cy="212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1811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0">
        <p:circle/>
      </p:transition>
    </mc:Choice>
    <mc:Fallback>
      <p:transition spd="slow" advClick="0" advTm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=""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01" t="13195" r="81938" b="80624"/>
          <a:stretch/>
        </p:blipFill>
        <p:spPr>
          <a:xfrm>
            <a:off x="0" y="454361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45968" y="682610"/>
            <a:ext cx="78932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Thảo</a:t>
            </a:r>
            <a:r>
              <a:rPr lang="en-US" altLang="zh-CN" sz="32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luận</a:t>
            </a:r>
            <a:r>
              <a:rPr lang="en-US" altLang="zh-CN" sz="32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cùng</a:t>
            </a:r>
            <a:r>
              <a:rPr lang="en-US" altLang="zh-CN" sz="32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bạn</a:t>
            </a:r>
            <a:r>
              <a:rPr lang="en-US" altLang="zh-CN" sz="32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để</a:t>
            </a:r>
            <a:r>
              <a:rPr lang="en-US" altLang="zh-CN" sz="32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trả</a:t>
            </a:r>
            <a:r>
              <a:rPr lang="en-US" altLang="zh-CN" sz="32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lời</a:t>
            </a:r>
            <a:r>
              <a:rPr lang="en-US" altLang="zh-CN" sz="32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câu</a:t>
            </a:r>
            <a:r>
              <a:rPr lang="en-US" altLang="zh-CN" sz="32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hỏi</a:t>
            </a:r>
            <a:r>
              <a:rPr lang="en-US" altLang="zh-CN" sz="32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:</a:t>
            </a:r>
            <a:endParaRPr lang="zh-CN" altLang="en-US" sz="3200" b="1" dirty="0">
              <a:solidFill>
                <a:srgbClr val="00B050"/>
              </a:solidFill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=""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17179" y="223529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35541" y="2187413"/>
            <a:ext cx="806600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chemeClr val="accent5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- </a:t>
            </a:r>
            <a:r>
              <a:rPr lang="en-US" altLang="zh-CN" sz="3200" dirty="0" err="1">
                <a:solidFill>
                  <a:schemeClr val="accent5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Những</a:t>
            </a:r>
            <a:r>
              <a:rPr lang="en-US" altLang="zh-CN" sz="3200" dirty="0">
                <a:solidFill>
                  <a:schemeClr val="accent5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accent5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hoạt</a:t>
            </a:r>
            <a:r>
              <a:rPr lang="en-US" altLang="zh-CN" sz="3200" dirty="0">
                <a:solidFill>
                  <a:schemeClr val="accent5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accent5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động</a:t>
            </a:r>
            <a:r>
              <a:rPr lang="en-US" altLang="zh-CN" sz="3200" dirty="0">
                <a:solidFill>
                  <a:schemeClr val="accent5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accent5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xã</a:t>
            </a:r>
            <a:r>
              <a:rPr lang="en-US" altLang="zh-CN" sz="3200" dirty="0">
                <a:solidFill>
                  <a:schemeClr val="accent5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accent5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hội</a:t>
            </a:r>
            <a:r>
              <a:rPr lang="en-US" altLang="zh-CN" sz="3200" dirty="0">
                <a:solidFill>
                  <a:schemeClr val="accent5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accent5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đó</a:t>
            </a:r>
            <a:r>
              <a:rPr lang="en-US" altLang="zh-CN" sz="3200" dirty="0" smtClean="0">
                <a:solidFill>
                  <a:schemeClr val="accent5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accent5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mang</a:t>
            </a:r>
            <a:r>
              <a:rPr lang="en-US" altLang="zh-CN" sz="3200" dirty="0" smtClean="0">
                <a:solidFill>
                  <a:schemeClr val="accent5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accent5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lại</a:t>
            </a:r>
            <a:r>
              <a:rPr lang="en-US" altLang="zh-CN" sz="3200" dirty="0">
                <a:solidFill>
                  <a:schemeClr val="accent5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accent5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những</a:t>
            </a:r>
            <a:r>
              <a:rPr lang="en-US" altLang="zh-CN" sz="3200" dirty="0">
                <a:solidFill>
                  <a:schemeClr val="accent5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accent5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lợi</a:t>
            </a:r>
            <a:r>
              <a:rPr lang="en-US" altLang="zh-CN" sz="3200" dirty="0">
                <a:solidFill>
                  <a:schemeClr val="accent5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accent5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ích</a:t>
            </a:r>
            <a:r>
              <a:rPr lang="en-US" altLang="zh-CN" sz="3200" dirty="0">
                <a:solidFill>
                  <a:schemeClr val="accent5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accent5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gì</a:t>
            </a:r>
            <a:r>
              <a:rPr lang="en-US" altLang="zh-CN" sz="3200" dirty="0">
                <a:solidFill>
                  <a:schemeClr val="accent5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?</a:t>
            </a:r>
            <a:endParaRPr lang="zh-CN" altLang="en-US" sz="3200" dirty="0">
              <a:solidFill>
                <a:schemeClr val="accent5"/>
              </a:solidFill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sp>
        <p:nvSpPr>
          <p:cNvPr id="8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35542" y="3537413"/>
            <a:ext cx="78932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chemeClr val="accent5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- </a:t>
            </a:r>
            <a:r>
              <a:rPr lang="en-US" altLang="zh-CN" sz="3200" dirty="0" err="1" smtClean="0">
                <a:solidFill>
                  <a:schemeClr val="accent5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Em</a:t>
            </a:r>
            <a:r>
              <a:rPr lang="en-US" altLang="zh-CN" sz="3200" dirty="0" smtClean="0">
                <a:solidFill>
                  <a:schemeClr val="accent5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accent5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có</a:t>
            </a:r>
            <a:r>
              <a:rPr lang="en-US" altLang="zh-CN" sz="3200" dirty="0" smtClean="0">
                <a:solidFill>
                  <a:schemeClr val="accent5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accent5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thể</a:t>
            </a:r>
            <a:r>
              <a:rPr lang="en-US" altLang="zh-CN" sz="3200" dirty="0" smtClean="0">
                <a:solidFill>
                  <a:schemeClr val="accent5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accent5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tham</a:t>
            </a:r>
            <a:r>
              <a:rPr lang="en-US" altLang="zh-CN" sz="3200" dirty="0" smtClean="0">
                <a:solidFill>
                  <a:schemeClr val="accent5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accent5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gia</a:t>
            </a:r>
            <a:r>
              <a:rPr lang="en-US" altLang="zh-CN" sz="3200" dirty="0" smtClean="0">
                <a:solidFill>
                  <a:schemeClr val="accent5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accent5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hoạt</a:t>
            </a:r>
            <a:r>
              <a:rPr lang="en-US" altLang="zh-CN" sz="3200" dirty="0" smtClean="0">
                <a:solidFill>
                  <a:schemeClr val="accent5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accent5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động</a:t>
            </a:r>
            <a:r>
              <a:rPr lang="en-US" altLang="zh-CN" sz="3200" dirty="0" smtClean="0">
                <a:solidFill>
                  <a:schemeClr val="accent5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accent5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đó</a:t>
            </a:r>
            <a:r>
              <a:rPr lang="en-US" altLang="zh-CN" sz="3200" dirty="0" smtClean="0">
                <a:solidFill>
                  <a:schemeClr val="accent5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accent5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không</a:t>
            </a:r>
            <a:r>
              <a:rPr lang="en-US" altLang="zh-CN" sz="3200" dirty="0" smtClean="0">
                <a:solidFill>
                  <a:schemeClr val="accent5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?</a:t>
            </a:r>
            <a:endParaRPr lang="zh-CN" altLang="en-US" sz="3200" dirty="0">
              <a:solidFill>
                <a:schemeClr val="accent5"/>
              </a:solidFill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sp>
        <p:nvSpPr>
          <p:cNvPr id="9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35540" y="1376022"/>
            <a:ext cx="78932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chemeClr val="accent5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- </a:t>
            </a:r>
            <a:r>
              <a:rPr lang="en-US" altLang="zh-CN" sz="3200" dirty="0" err="1" smtClean="0">
                <a:solidFill>
                  <a:schemeClr val="accent5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Tranh</a:t>
            </a:r>
            <a:r>
              <a:rPr lang="en-US" altLang="zh-CN" sz="3200" dirty="0" smtClean="0">
                <a:solidFill>
                  <a:schemeClr val="accent5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accent5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vẽ</a:t>
            </a:r>
            <a:r>
              <a:rPr lang="en-US" altLang="zh-CN" sz="3200" dirty="0" smtClean="0">
                <a:solidFill>
                  <a:schemeClr val="accent5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accent5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hoạt</a:t>
            </a:r>
            <a:r>
              <a:rPr lang="en-US" altLang="zh-CN" sz="3200" dirty="0" smtClean="0">
                <a:solidFill>
                  <a:schemeClr val="accent5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accent5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động</a:t>
            </a:r>
            <a:r>
              <a:rPr lang="en-US" altLang="zh-CN" sz="3200" dirty="0" smtClean="0">
                <a:solidFill>
                  <a:schemeClr val="accent5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accent5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gì</a:t>
            </a:r>
            <a:r>
              <a:rPr lang="en-US" altLang="zh-CN" sz="3200" dirty="0" smtClean="0">
                <a:solidFill>
                  <a:schemeClr val="accent5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?</a:t>
            </a:r>
            <a:endParaRPr lang="zh-CN" altLang="en-US" sz="3200" dirty="0">
              <a:solidFill>
                <a:schemeClr val="accent5"/>
              </a:solidFill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98362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0">
        <p15:prstTrans prst="peelOff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83" t="67490" r="47534" b="15863"/>
          <a:stretch/>
        </p:blipFill>
        <p:spPr>
          <a:xfrm>
            <a:off x="737419" y="-88491"/>
            <a:ext cx="7676536" cy="44023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83" t="84083" r="47534" b="11112"/>
          <a:stretch/>
        </p:blipFill>
        <p:spPr>
          <a:xfrm>
            <a:off x="1278135" y="4217908"/>
            <a:ext cx="6607277" cy="79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519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10" ma:contentTypeDescription="Create a new document." ma:contentTypeScope="" ma:versionID="79b29c12e9c3387cc716ac59d15a190e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9229b072d9ce3250b9c7567893fbcc3b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0C27DA-E208-437B-BF76-CF6E81518E3A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954521b-b4ab-4ce3-8aa8-8bfa99a4c36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1EB7E11-431D-4372-9F0C-B327A8EED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CA853B2-F46F-43AC-8AF8-FF4B8C0E2F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1540</TotalTime>
  <Words>295</Words>
  <Application>Microsoft Office PowerPoint</Application>
  <PresentationFormat>On-screen Show (16:9)</PresentationFormat>
  <Paragraphs>53</Paragraphs>
  <Slides>25</Slides>
  <Notes>18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Admin</dc:creator>
  <cp:lastModifiedBy>ADMIN</cp:lastModifiedBy>
  <cp:revision>57</cp:revision>
  <dcterms:created xsi:type="dcterms:W3CDTF">2017-03-04T06:55:50Z</dcterms:created>
  <dcterms:modified xsi:type="dcterms:W3CDTF">2024-03-23T14:12:35Z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