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sldIdLst>
    <p:sldId id="260" r:id="rId3"/>
    <p:sldId id="256" r:id="rId4"/>
    <p:sldId id="257" r:id="rId5"/>
    <p:sldId id="261" r:id="rId6"/>
    <p:sldId id="268" r:id="rId7"/>
    <p:sldId id="264" r:id="rId8"/>
    <p:sldId id="265" r:id="rId9"/>
    <p:sldId id="266" r:id="rId10"/>
    <p:sldId id="267" r:id="rId11"/>
    <p:sldId id="258" r:id="rId12"/>
    <p:sldId id="269" r:id="rId13"/>
    <p:sldId id="259" r:id="rId14"/>
    <p:sldId id="262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7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32" autoAdjust="0"/>
    <p:restoredTop sz="94660"/>
  </p:normalViewPr>
  <p:slideViewPr>
    <p:cSldViewPr snapToGrid="0">
      <p:cViewPr varScale="1">
        <p:scale>
          <a:sx n="87" d="100"/>
          <a:sy n="87" d="100"/>
        </p:scale>
        <p:origin x="178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6B802-9483-408E-B4AF-31103A08AE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36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A5483-9D24-4F71-A526-F638F29B17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24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9FA6D-F3D3-4C88-BC9B-2BF6AFDB36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80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20551-306A-4259-B54D-0F6123D9FE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36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41F1E0-4D46-460C-9056-C20EF1AD34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17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F89BC3-4868-4961-8E62-A0C640EFF0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85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D8286-0AE4-4956-9268-D05FFC85C3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881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7AD52-4C1B-45C4-A365-330AC3FF3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05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371A5B-3ECA-4EA1-87E0-432A20BB5F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306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95CE28-26A8-4867-BAA0-E1F356568C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91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E4E6A-0340-4DE5-9CBC-DB53E6C967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78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6CCD0-4985-4838-9966-AB0DBC7694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89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</a:endParaRPr>
          </a:p>
        </p:txBody>
      </p:sp>
      <p:sp>
        <p:nvSpPr>
          <p:cNvPr id="368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</a:endParaRPr>
          </a:p>
        </p:txBody>
      </p:sp>
      <p:sp>
        <p:nvSpPr>
          <p:cNvPr id="368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2564D4-9BCE-4FE8-A3BE-08C82A88D24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2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16.png"/><Relationship Id="rId7" Type="http://schemas.openxmlformats.org/officeDocument/2006/relationships/image" Target="../media/image21.emf"/><Relationship Id="rId12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image" Target="../media/image21.em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22.emf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24.png"/><Relationship Id="rId7" Type="http://schemas.openxmlformats.org/officeDocument/2006/relationships/image" Target="../media/image21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8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4.gif"/><Relationship Id="rId3" Type="http://schemas.openxmlformats.org/officeDocument/2006/relationships/audio" Target="../media/audio1.wav"/><Relationship Id="rId7" Type="http://schemas.openxmlformats.org/officeDocument/2006/relationships/image" Target="../media/image28.gif"/><Relationship Id="rId12" Type="http://schemas.openxmlformats.org/officeDocument/2006/relationships/image" Target="../media/image33.gif"/><Relationship Id="rId2" Type="http://schemas.openxmlformats.org/officeDocument/2006/relationships/slideLayout" Target="../slideLayouts/slideLayout18.xml"/><Relationship Id="rId1" Type="http://schemas.openxmlformats.org/officeDocument/2006/relationships/audio" Target="file:///D:\NHAC%20DOI%20THIEU%20NHI\11.%20B&#193;C%20H&#7890;%20NG&#431;&#7900;I%20CHO%20EM%20T&#7844;T%20C&#7842;.mp3" TargetMode="Externa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audio" Target="../media/audio3.wav"/><Relationship Id="rId10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69DF7-3FD6-40F6-88CB-392BBF5D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251" r="11826" b="80605"/>
          <a:stretch/>
        </p:blipFill>
        <p:spPr>
          <a:xfrm>
            <a:off x="1765137" y="1886534"/>
            <a:ext cx="8210550" cy="173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 flipV="1">
            <a:off x="4486011" y="1969114"/>
            <a:ext cx="2576925" cy="16856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glow rad="139700">
              <a:srgbClr val="92D050">
                <a:alpha val="40000"/>
              </a:srgb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76" y="3155906"/>
            <a:ext cx="4895850" cy="43655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77376" y="1308526"/>
            <a:ext cx="2661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MÔN TOÁN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953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4023" y="1721190"/>
            <a:ext cx="542689" cy="542689"/>
          </a:xfrm>
          <a:prstGeom prst="rect">
            <a:avLst/>
          </a:prstGeom>
        </p:spPr>
      </p:pic>
      <p:grpSp>
        <p:nvGrpSpPr>
          <p:cNvPr id="16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352574" y="76460"/>
            <a:ext cx="7711913" cy="1235505"/>
            <a:chOff x="1039587" y="171050"/>
            <a:chExt cx="7064827" cy="4541177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2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662609" y="76460"/>
            <a:ext cx="9210261" cy="1235505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khách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5712" y="2930052"/>
            <a:ext cx="542689" cy="542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187543" y="1789043"/>
            <a:ext cx="1333090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7431" y="2983477"/>
            <a:ext cx="542689" cy="542689"/>
          </a:xfrm>
          <a:prstGeom prst="rect">
            <a:avLst/>
          </a:prstGeom>
        </p:spPr>
      </p:pic>
      <p:pic>
        <p:nvPicPr>
          <p:cNvPr id="3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7198" y="5709729"/>
            <a:ext cx="542689" cy="542689"/>
          </a:xfrm>
          <a:prstGeom prst="rect">
            <a:avLst/>
          </a:prstGeom>
        </p:spPr>
      </p:pic>
      <p:pic>
        <p:nvPicPr>
          <p:cNvPr id="32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4023" y="4142270"/>
            <a:ext cx="542689" cy="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r="10340" b="55886"/>
          <a:stretch/>
        </p:blipFill>
        <p:spPr>
          <a:xfrm>
            <a:off x="565494" y="856648"/>
            <a:ext cx="10481048" cy="5095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3038167" y="3025909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982652" y="2901836"/>
            <a:ext cx="59636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5964994" y="5376626"/>
            <a:ext cx="598037" cy="575917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8142" y="5321848"/>
            <a:ext cx="630696" cy="630696"/>
          </a:xfrm>
          <a:prstGeom prst="rect">
            <a:avLst/>
          </a:prstGeom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-44244" y="-131676"/>
            <a:ext cx="11946194" cy="1503280"/>
            <a:chOff x="1039587" y="171050"/>
            <a:chExt cx="7064827" cy="454117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09717" y="1825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414CF3-20B0-4014-B224-EDAFCAE4FABE}"/>
              </a:ext>
            </a:extLst>
          </p:cNvPr>
          <p:cNvCxnSpPr/>
          <p:nvPr/>
        </p:nvCxnSpPr>
        <p:spPr>
          <a:xfrm>
            <a:off x="3316514" y="918704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16A688-A743-4962-8D89-2A48524B0AA4}"/>
              </a:ext>
            </a:extLst>
          </p:cNvPr>
          <p:cNvCxnSpPr/>
          <p:nvPr/>
        </p:nvCxnSpPr>
        <p:spPr>
          <a:xfrm>
            <a:off x="9120414" y="859402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F85BCC-F828-4A3E-B71A-D756AF7D8EA6}"/>
              </a:ext>
            </a:extLst>
          </p:cNvPr>
          <p:cNvCxnSpPr>
            <a:cxnSpLocks/>
          </p:cNvCxnSpPr>
          <p:nvPr/>
        </p:nvCxnSpPr>
        <p:spPr>
          <a:xfrm>
            <a:off x="7977414" y="2590800"/>
            <a:ext cx="0" cy="33061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A21285-1848-4689-99D3-B70950DB728D}"/>
              </a:ext>
            </a:extLst>
          </p:cNvPr>
          <p:cNvCxnSpPr>
            <a:cxnSpLocks/>
          </p:cNvCxnSpPr>
          <p:nvPr/>
        </p:nvCxnSpPr>
        <p:spPr>
          <a:xfrm>
            <a:off x="10297562" y="4368800"/>
            <a:ext cx="0" cy="15408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8E218695-2793-4C18-897B-A0AE9D434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4571109485_1f308a4132_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fishJunp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568703"/>
            <a:ext cx="30480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animatedFis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5486403"/>
            <a:ext cx="28448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animatedFis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191003"/>
            <a:ext cx="28448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fishJunp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25903"/>
            <a:ext cx="30480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animatedFis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4191003"/>
            <a:ext cx="20320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WordArt 8"/>
          <p:cNvSpPr>
            <a:spLocks noChangeArrowheads="1" noChangeShapeType="1" noTextEdit="1"/>
          </p:cNvSpPr>
          <p:nvPr/>
        </p:nvSpPr>
        <p:spPr bwMode="auto">
          <a:xfrm>
            <a:off x="3251200" y="671516"/>
            <a:ext cx="5486400" cy="298608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  <a:scene3d>
              <a:camera prst="legacyPerspectiveBottom"/>
              <a:lightRig rig="legacyFlat4" dir="t"/>
            </a:scene3d>
            <a:sp3d extrusionH="887400" prstMaterial="legacyPlastic">
              <a:extrusionClr>
                <a:srgbClr val="3399FF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0" smtClean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Tiết học kết thúc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9448800" y="0"/>
            <a:ext cx="1828800" cy="1676400"/>
            <a:chOff x="3115" y="0"/>
            <a:chExt cx="2170" cy="2486"/>
          </a:xfrm>
        </p:grpSpPr>
        <p:grpSp>
          <p:nvGrpSpPr>
            <p:cNvPr id="13346" name="Group 10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3478" name="Oval 11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79" name="Oval 12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347" name="Group 13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3476" name="Oval 1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77" name="Oval 1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348" name="Group 16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3474" name="Oval 1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475" name="Oval 1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3349" name="Group 19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3350" name="Group 20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3472" name="Oval 21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vi-VN" sz="20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473" name="Oval 22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vi-VN" sz="20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351" name="Group 23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3374" name="Group 24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3470" name="Freeform 25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71" name="Freeform 26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75" name="Group 27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3468" name="Freeform 28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49 w 2736"/>
                      <a:gd name="T3" fmla="*/ 12 h 504"/>
                      <a:gd name="T4" fmla="*/ 100 w 2736"/>
                      <a:gd name="T5" fmla="*/ 2 h 504"/>
                      <a:gd name="T6" fmla="*/ 154 w 2736"/>
                      <a:gd name="T7" fmla="*/ 2 h 504"/>
                      <a:gd name="T8" fmla="*/ 153 w 2736"/>
                      <a:gd name="T9" fmla="*/ 8 h 504"/>
                      <a:gd name="T10" fmla="*/ 99 w 2736"/>
                      <a:gd name="T11" fmla="*/ 8 h 504"/>
                      <a:gd name="T12" fmla="*/ 37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69" name="Freeform 29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4 h 791"/>
                      <a:gd name="T4" fmla="*/ 18 w 1769"/>
                      <a:gd name="T5" fmla="*/ 14 h 791"/>
                      <a:gd name="T6" fmla="*/ 25 w 1769"/>
                      <a:gd name="T7" fmla="*/ 32 h 791"/>
                      <a:gd name="T8" fmla="*/ 27 w 1769"/>
                      <a:gd name="T9" fmla="*/ 45 h 791"/>
                      <a:gd name="T10" fmla="*/ 26 w 1769"/>
                      <a:gd name="T11" fmla="*/ 58 h 791"/>
                      <a:gd name="T12" fmla="*/ 24 w 1769"/>
                      <a:gd name="T13" fmla="*/ 47 h 791"/>
                      <a:gd name="T14" fmla="*/ 21 w 1769"/>
                      <a:gd name="T15" fmla="*/ 34 h 791"/>
                      <a:gd name="T16" fmla="*/ 17 w 1769"/>
                      <a:gd name="T17" fmla="*/ 22 h 791"/>
                      <a:gd name="T18" fmla="*/ 9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76" name="Group 30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3466" name="Freeform 31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1 h 504"/>
                      <a:gd name="T6" fmla="*/ 114 w 2736"/>
                      <a:gd name="T7" fmla="*/ 1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67" name="Freeform 32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3 w 1769"/>
                      <a:gd name="T5" fmla="*/ 6 h 791"/>
                      <a:gd name="T6" fmla="*/ 18 w 1769"/>
                      <a:gd name="T7" fmla="*/ 12 h 791"/>
                      <a:gd name="T8" fmla="*/ 19 w 1769"/>
                      <a:gd name="T9" fmla="*/ 17 h 791"/>
                      <a:gd name="T10" fmla="*/ 19 w 1769"/>
                      <a:gd name="T11" fmla="*/ 23 h 791"/>
                      <a:gd name="T12" fmla="*/ 18 w 1769"/>
                      <a:gd name="T13" fmla="*/ 18 h 791"/>
                      <a:gd name="T14" fmla="*/ 16 w 1769"/>
                      <a:gd name="T15" fmla="*/ 13 h 791"/>
                      <a:gd name="T16" fmla="*/ 13 w 1769"/>
                      <a:gd name="T17" fmla="*/ 8 h 791"/>
                      <a:gd name="T18" fmla="*/ 7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77" name="Group 33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3464" name="Freeform 34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28 w 2736"/>
                      <a:gd name="T3" fmla="*/ 10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8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65" name="Freeform 35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3 h 791"/>
                      <a:gd name="T4" fmla="*/ 10 w 1769"/>
                      <a:gd name="T5" fmla="*/ 11 h 791"/>
                      <a:gd name="T6" fmla="*/ 14 w 1769"/>
                      <a:gd name="T7" fmla="*/ 25 h 791"/>
                      <a:gd name="T8" fmla="*/ 16 w 1769"/>
                      <a:gd name="T9" fmla="*/ 35 h 791"/>
                      <a:gd name="T10" fmla="*/ 15 w 1769"/>
                      <a:gd name="T11" fmla="*/ 45 h 791"/>
                      <a:gd name="T12" fmla="*/ 14 w 1769"/>
                      <a:gd name="T13" fmla="*/ 37 h 791"/>
                      <a:gd name="T14" fmla="*/ 12 w 1769"/>
                      <a:gd name="T15" fmla="*/ 26 h 791"/>
                      <a:gd name="T16" fmla="*/ 10 w 1769"/>
                      <a:gd name="T17" fmla="*/ 17 h 791"/>
                      <a:gd name="T18" fmla="*/ 5 w 1769"/>
                      <a:gd name="T19" fmla="*/ 9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78" name="Group 36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3462" name="Freeform 37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6 w 2736"/>
                      <a:gd name="T3" fmla="*/ 6 h 504"/>
                      <a:gd name="T4" fmla="*/ 33 w 2736"/>
                      <a:gd name="T5" fmla="*/ 1 h 504"/>
                      <a:gd name="T6" fmla="*/ 50 w 2736"/>
                      <a:gd name="T7" fmla="*/ 1 h 504"/>
                      <a:gd name="T8" fmla="*/ 50 w 2736"/>
                      <a:gd name="T9" fmla="*/ 4 h 504"/>
                      <a:gd name="T10" fmla="*/ 32 w 2736"/>
                      <a:gd name="T11" fmla="*/ 4 h 504"/>
                      <a:gd name="T12" fmla="*/ 12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63" name="Freeform 38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9 w 1769"/>
                      <a:gd name="T9" fmla="*/ 20 h 791"/>
                      <a:gd name="T10" fmla="*/ 8 w 1769"/>
                      <a:gd name="T11" fmla="*/ 27 h 791"/>
                      <a:gd name="T12" fmla="*/ 8 w 1769"/>
                      <a:gd name="T13" fmla="*/ 22 h 791"/>
                      <a:gd name="T14" fmla="*/ 7 w 1769"/>
                      <a:gd name="T15" fmla="*/ 15 h 791"/>
                      <a:gd name="T16" fmla="*/ 6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79" name="Group 39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3460" name="Freeform 40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8 w 2736"/>
                      <a:gd name="T3" fmla="*/ 0 h 504"/>
                      <a:gd name="T4" fmla="*/ 16 w 2736"/>
                      <a:gd name="T5" fmla="*/ 0 h 504"/>
                      <a:gd name="T6" fmla="*/ 26 w 2736"/>
                      <a:gd name="T7" fmla="*/ 0 h 504"/>
                      <a:gd name="T8" fmla="*/ 25 w 2736"/>
                      <a:gd name="T9" fmla="*/ 0 h 504"/>
                      <a:gd name="T10" fmla="*/ 16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61" name="Freeform 41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4 w 1769"/>
                      <a:gd name="T7" fmla="*/ 1 h 791"/>
                      <a:gd name="T8" fmla="*/ 5 w 1769"/>
                      <a:gd name="T9" fmla="*/ 2 h 791"/>
                      <a:gd name="T10" fmla="*/ 4 w 1769"/>
                      <a:gd name="T11" fmla="*/ 2 h 791"/>
                      <a:gd name="T12" fmla="*/ 4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0" name="Group 42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3458" name="Freeform 43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59" name="Freeform 44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1" name="Group 45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3456" name="Freeform 46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57" name="Freeform 47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2" name="Group 48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3454" name="Freeform 49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49 w 2736"/>
                      <a:gd name="T3" fmla="*/ 12 h 504"/>
                      <a:gd name="T4" fmla="*/ 100 w 2736"/>
                      <a:gd name="T5" fmla="*/ 2 h 504"/>
                      <a:gd name="T6" fmla="*/ 154 w 2736"/>
                      <a:gd name="T7" fmla="*/ 2 h 504"/>
                      <a:gd name="T8" fmla="*/ 153 w 2736"/>
                      <a:gd name="T9" fmla="*/ 8 h 504"/>
                      <a:gd name="T10" fmla="*/ 99 w 2736"/>
                      <a:gd name="T11" fmla="*/ 8 h 504"/>
                      <a:gd name="T12" fmla="*/ 37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55" name="Freeform 50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4 h 791"/>
                      <a:gd name="T4" fmla="*/ 18 w 1769"/>
                      <a:gd name="T5" fmla="*/ 14 h 791"/>
                      <a:gd name="T6" fmla="*/ 25 w 1769"/>
                      <a:gd name="T7" fmla="*/ 32 h 791"/>
                      <a:gd name="T8" fmla="*/ 27 w 1769"/>
                      <a:gd name="T9" fmla="*/ 45 h 791"/>
                      <a:gd name="T10" fmla="*/ 26 w 1769"/>
                      <a:gd name="T11" fmla="*/ 58 h 791"/>
                      <a:gd name="T12" fmla="*/ 24 w 1769"/>
                      <a:gd name="T13" fmla="*/ 47 h 791"/>
                      <a:gd name="T14" fmla="*/ 21 w 1769"/>
                      <a:gd name="T15" fmla="*/ 34 h 791"/>
                      <a:gd name="T16" fmla="*/ 17 w 1769"/>
                      <a:gd name="T17" fmla="*/ 22 h 791"/>
                      <a:gd name="T18" fmla="*/ 9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3" name="Group 51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3452" name="Freeform 52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1 h 504"/>
                      <a:gd name="T6" fmla="*/ 114 w 2736"/>
                      <a:gd name="T7" fmla="*/ 1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53" name="Freeform 53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3 w 1769"/>
                      <a:gd name="T5" fmla="*/ 6 h 791"/>
                      <a:gd name="T6" fmla="*/ 18 w 1769"/>
                      <a:gd name="T7" fmla="*/ 12 h 791"/>
                      <a:gd name="T8" fmla="*/ 19 w 1769"/>
                      <a:gd name="T9" fmla="*/ 17 h 791"/>
                      <a:gd name="T10" fmla="*/ 19 w 1769"/>
                      <a:gd name="T11" fmla="*/ 23 h 791"/>
                      <a:gd name="T12" fmla="*/ 18 w 1769"/>
                      <a:gd name="T13" fmla="*/ 18 h 791"/>
                      <a:gd name="T14" fmla="*/ 16 w 1769"/>
                      <a:gd name="T15" fmla="*/ 13 h 791"/>
                      <a:gd name="T16" fmla="*/ 13 w 1769"/>
                      <a:gd name="T17" fmla="*/ 8 h 791"/>
                      <a:gd name="T18" fmla="*/ 7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4" name="Group 54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3450" name="Freeform 55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28 w 2736"/>
                      <a:gd name="T3" fmla="*/ 10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8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51" name="Freeform 56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3 h 791"/>
                      <a:gd name="T4" fmla="*/ 10 w 1769"/>
                      <a:gd name="T5" fmla="*/ 11 h 791"/>
                      <a:gd name="T6" fmla="*/ 14 w 1769"/>
                      <a:gd name="T7" fmla="*/ 25 h 791"/>
                      <a:gd name="T8" fmla="*/ 16 w 1769"/>
                      <a:gd name="T9" fmla="*/ 35 h 791"/>
                      <a:gd name="T10" fmla="*/ 15 w 1769"/>
                      <a:gd name="T11" fmla="*/ 45 h 791"/>
                      <a:gd name="T12" fmla="*/ 14 w 1769"/>
                      <a:gd name="T13" fmla="*/ 37 h 791"/>
                      <a:gd name="T14" fmla="*/ 12 w 1769"/>
                      <a:gd name="T15" fmla="*/ 26 h 791"/>
                      <a:gd name="T16" fmla="*/ 10 w 1769"/>
                      <a:gd name="T17" fmla="*/ 17 h 791"/>
                      <a:gd name="T18" fmla="*/ 5 w 1769"/>
                      <a:gd name="T19" fmla="*/ 9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5" name="Group 57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3448" name="Freeform 58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6 w 2736"/>
                      <a:gd name="T3" fmla="*/ 6 h 504"/>
                      <a:gd name="T4" fmla="*/ 33 w 2736"/>
                      <a:gd name="T5" fmla="*/ 1 h 504"/>
                      <a:gd name="T6" fmla="*/ 50 w 2736"/>
                      <a:gd name="T7" fmla="*/ 1 h 504"/>
                      <a:gd name="T8" fmla="*/ 50 w 2736"/>
                      <a:gd name="T9" fmla="*/ 4 h 504"/>
                      <a:gd name="T10" fmla="*/ 32 w 2736"/>
                      <a:gd name="T11" fmla="*/ 4 h 504"/>
                      <a:gd name="T12" fmla="*/ 12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49" name="Freeform 59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9 w 1769"/>
                      <a:gd name="T9" fmla="*/ 20 h 791"/>
                      <a:gd name="T10" fmla="*/ 8 w 1769"/>
                      <a:gd name="T11" fmla="*/ 27 h 791"/>
                      <a:gd name="T12" fmla="*/ 8 w 1769"/>
                      <a:gd name="T13" fmla="*/ 22 h 791"/>
                      <a:gd name="T14" fmla="*/ 7 w 1769"/>
                      <a:gd name="T15" fmla="*/ 15 h 791"/>
                      <a:gd name="T16" fmla="*/ 6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6" name="Group 60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3446" name="Freeform 61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8 w 2736"/>
                      <a:gd name="T3" fmla="*/ 0 h 504"/>
                      <a:gd name="T4" fmla="*/ 16 w 2736"/>
                      <a:gd name="T5" fmla="*/ 0 h 504"/>
                      <a:gd name="T6" fmla="*/ 26 w 2736"/>
                      <a:gd name="T7" fmla="*/ 0 h 504"/>
                      <a:gd name="T8" fmla="*/ 25 w 2736"/>
                      <a:gd name="T9" fmla="*/ 0 h 504"/>
                      <a:gd name="T10" fmla="*/ 16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47" name="Freeform 62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4 w 1769"/>
                      <a:gd name="T7" fmla="*/ 1 h 791"/>
                      <a:gd name="T8" fmla="*/ 5 w 1769"/>
                      <a:gd name="T9" fmla="*/ 2 h 791"/>
                      <a:gd name="T10" fmla="*/ 4 w 1769"/>
                      <a:gd name="T11" fmla="*/ 2 h 791"/>
                      <a:gd name="T12" fmla="*/ 4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7" name="Group 63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3444" name="Freeform 64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45" name="Freeform 65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8" name="Group 66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3442" name="Freeform 67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43" name="Freeform 68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89" name="Group 69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3440" name="Freeform 70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41" name="Freeform 71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90" name="Group 72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3438" name="Freeform 73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39" name="Freeform 74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91" name="Group 75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3436" name="Freeform 76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37" name="Freeform 77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92" name="Group 78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3434" name="Freeform 79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35" name="Freeform 80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93" name="Group 81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3432" name="Freeform 82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33" name="Freeform 83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94" name="Group 84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3430" name="Freeform 85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31" name="Freeform 86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13395" name="Freeform 87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396" name="Freeform 88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13397" name="Group 89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3428" name="Freeform 90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29" name="Freeform 91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1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98" name="Group 92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3426" name="Freeform 93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6 h 504"/>
                      <a:gd name="T2" fmla="*/ 2 w 2736"/>
                      <a:gd name="T3" fmla="*/ 2 h 504"/>
                      <a:gd name="T4" fmla="*/ 4 w 2736"/>
                      <a:gd name="T5" fmla="*/ 1 h 504"/>
                      <a:gd name="T6" fmla="*/ 7 w 2736"/>
                      <a:gd name="T7" fmla="*/ 1 h 504"/>
                      <a:gd name="T8" fmla="*/ 7 w 2736"/>
                      <a:gd name="T9" fmla="*/ 2 h 504"/>
                      <a:gd name="T10" fmla="*/ 4 w 2736"/>
                      <a:gd name="T11" fmla="*/ 2 h 504"/>
                      <a:gd name="T12" fmla="*/ 2 w 2736"/>
                      <a:gd name="T13" fmla="*/ 4 h 504"/>
                      <a:gd name="T14" fmla="*/ 0 w 2736"/>
                      <a:gd name="T15" fmla="*/ 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27" name="Freeform 94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3 h 791"/>
                      <a:gd name="T6" fmla="*/ 1 w 1769"/>
                      <a:gd name="T7" fmla="*/ 5 h 791"/>
                      <a:gd name="T8" fmla="*/ 1 w 1769"/>
                      <a:gd name="T9" fmla="*/ 7 h 791"/>
                      <a:gd name="T10" fmla="*/ 1 w 1769"/>
                      <a:gd name="T11" fmla="*/ 10 h 791"/>
                      <a:gd name="T12" fmla="*/ 1 w 1769"/>
                      <a:gd name="T13" fmla="*/ 8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399" name="Group 95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3424" name="Freeform 96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25" name="Freeform 97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400" name="Group 98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3422" name="Freeform 99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23" name="Freeform 100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401" name="Group 101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3420" name="Freeform 10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0 w 2736"/>
                      <a:gd name="T3" fmla="*/ 6 h 504"/>
                      <a:gd name="T4" fmla="*/ 41 w 2736"/>
                      <a:gd name="T5" fmla="*/ 1 h 504"/>
                      <a:gd name="T6" fmla="*/ 62 w 2736"/>
                      <a:gd name="T7" fmla="*/ 1 h 504"/>
                      <a:gd name="T8" fmla="*/ 62 w 2736"/>
                      <a:gd name="T9" fmla="*/ 4 h 504"/>
                      <a:gd name="T10" fmla="*/ 40 w 2736"/>
                      <a:gd name="T11" fmla="*/ 4 h 504"/>
                      <a:gd name="T12" fmla="*/ 15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21" name="Freeform 103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3 w 1769"/>
                      <a:gd name="T3" fmla="*/ 2 h 791"/>
                      <a:gd name="T4" fmla="*/ 7 w 1769"/>
                      <a:gd name="T5" fmla="*/ 7 h 791"/>
                      <a:gd name="T6" fmla="*/ 10 w 1769"/>
                      <a:gd name="T7" fmla="*/ 15 h 791"/>
                      <a:gd name="T8" fmla="*/ 11 w 1769"/>
                      <a:gd name="T9" fmla="*/ 22 h 791"/>
                      <a:gd name="T10" fmla="*/ 11 w 1769"/>
                      <a:gd name="T11" fmla="*/ 28 h 791"/>
                      <a:gd name="T12" fmla="*/ 10 w 1769"/>
                      <a:gd name="T13" fmla="*/ 22 h 791"/>
                      <a:gd name="T14" fmla="*/ 9 w 1769"/>
                      <a:gd name="T15" fmla="*/ 16 h 791"/>
                      <a:gd name="T16" fmla="*/ 7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402" name="Group 104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3418" name="Freeform 105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3 w 2736"/>
                      <a:gd name="T3" fmla="*/ 5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2 w 2736"/>
                      <a:gd name="T9" fmla="*/ 3 h 504"/>
                      <a:gd name="T10" fmla="*/ 66 w 2736"/>
                      <a:gd name="T11" fmla="*/ 3 h 504"/>
                      <a:gd name="T12" fmla="*/ 24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19" name="Freeform 106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2 w 1769"/>
                      <a:gd name="T5" fmla="*/ 6 h 791"/>
                      <a:gd name="T6" fmla="*/ 17 w 1769"/>
                      <a:gd name="T7" fmla="*/ 12 h 791"/>
                      <a:gd name="T8" fmla="*/ 18 w 1769"/>
                      <a:gd name="T9" fmla="*/ 17 h 791"/>
                      <a:gd name="T10" fmla="*/ 17 w 1769"/>
                      <a:gd name="T11" fmla="*/ 22 h 791"/>
                      <a:gd name="T12" fmla="*/ 16 w 1769"/>
                      <a:gd name="T13" fmla="*/ 17 h 791"/>
                      <a:gd name="T14" fmla="*/ 14 w 1769"/>
                      <a:gd name="T15" fmla="*/ 13 h 791"/>
                      <a:gd name="T16" fmla="*/ 11 w 1769"/>
                      <a:gd name="T17" fmla="*/ 8 h 791"/>
                      <a:gd name="T18" fmla="*/ 6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403" name="Group 107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3416" name="Freeform 108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17" name="Freeform 109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404" name="Group 110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3414" name="Freeform 111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25 w 2736"/>
                      <a:gd name="T3" fmla="*/ 4 h 504"/>
                      <a:gd name="T4" fmla="*/ 52 w 2736"/>
                      <a:gd name="T5" fmla="*/ 1 h 504"/>
                      <a:gd name="T6" fmla="*/ 79 w 2736"/>
                      <a:gd name="T7" fmla="*/ 1 h 504"/>
                      <a:gd name="T8" fmla="*/ 79 w 2736"/>
                      <a:gd name="T9" fmla="*/ 2 h 504"/>
                      <a:gd name="T10" fmla="*/ 51 w 2736"/>
                      <a:gd name="T11" fmla="*/ 2 h 504"/>
                      <a:gd name="T12" fmla="*/ 19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15" name="Freeform 112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1 h 791"/>
                      <a:gd name="T4" fmla="*/ 10 w 1769"/>
                      <a:gd name="T5" fmla="*/ 5 h 791"/>
                      <a:gd name="T6" fmla="*/ 13 w 1769"/>
                      <a:gd name="T7" fmla="*/ 11 h 791"/>
                      <a:gd name="T8" fmla="*/ 14 w 1769"/>
                      <a:gd name="T9" fmla="*/ 15 h 791"/>
                      <a:gd name="T10" fmla="*/ 14 w 1769"/>
                      <a:gd name="T11" fmla="*/ 20 h 791"/>
                      <a:gd name="T12" fmla="*/ 13 w 1769"/>
                      <a:gd name="T13" fmla="*/ 16 h 791"/>
                      <a:gd name="T14" fmla="*/ 11 w 1769"/>
                      <a:gd name="T15" fmla="*/ 12 h 791"/>
                      <a:gd name="T16" fmla="*/ 9 w 1769"/>
                      <a:gd name="T17" fmla="*/ 8 h 791"/>
                      <a:gd name="T18" fmla="*/ 5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405" name="Group 113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3412" name="Freeform 114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20 w 2736"/>
                      <a:gd name="T3" fmla="*/ 1 h 504"/>
                      <a:gd name="T4" fmla="*/ 42 w 2736"/>
                      <a:gd name="T5" fmla="*/ 0 h 504"/>
                      <a:gd name="T6" fmla="*/ 64 w 2736"/>
                      <a:gd name="T7" fmla="*/ 0 h 504"/>
                      <a:gd name="T8" fmla="*/ 64 w 2736"/>
                      <a:gd name="T9" fmla="*/ 0 h 504"/>
                      <a:gd name="T10" fmla="*/ 42 w 2736"/>
                      <a:gd name="T11" fmla="*/ 0 h 504"/>
                      <a:gd name="T12" fmla="*/ 15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13" name="Freeform 115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0 h 791"/>
                      <a:gd name="T4" fmla="*/ 8 w 1769"/>
                      <a:gd name="T5" fmla="*/ 1 h 791"/>
                      <a:gd name="T6" fmla="*/ 10 w 1769"/>
                      <a:gd name="T7" fmla="*/ 3 h 791"/>
                      <a:gd name="T8" fmla="*/ 11 w 1769"/>
                      <a:gd name="T9" fmla="*/ 4 h 791"/>
                      <a:gd name="T10" fmla="*/ 11 w 1769"/>
                      <a:gd name="T11" fmla="*/ 5 h 791"/>
                      <a:gd name="T12" fmla="*/ 10 w 1769"/>
                      <a:gd name="T13" fmla="*/ 4 h 791"/>
                      <a:gd name="T14" fmla="*/ 9 w 1769"/>
                      <a:gd name="T15" fmla="*/ 3 h 791"/>
                      <a:gd name="T16" fmla="*/ 7 w 1769"/>
                      <a:gd name="T17" fmla="*/ 2 h 791"/>
                      <a:gd name="T18" fmla="*/ 4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406" name="Group 116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3410" name="Freeform 117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1 w 2736"/>
                      <a:gd name="T3" fmla="*/ 1 h 504"/>
                      <a:gd name="T4" fmla="*/ 23 w 2736"/>
                      <a:gd name="T5" fmla="*/ 0 h 504"/>
                      <a:gd name="T6" fmla="*/ 35 w 2736"/>
                      <a:gd name="T7" fmla="*/ 0 h 504"/>
                      <a:gd name="T8" fmla="*/ 35 w 2736"/>
                      <a:gd name="T9" fmla="*/ 0 h 504"/>
                      <a:gd name="T10" fmla="*/ 23 w 2736"/>
                      <a:gd name="T11" fmla="*/ 0 h 504"/>
                      <a:gd name="T12" fmla="*/ 9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11" name="Freeform 118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6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6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3407" name="Group 119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3408" name="Freeform 120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9 w 2736"/>
                      <a:gd name="T3" fmla="*/ 0 h 504"/>
                      <a:gd name="T4" fmla="*/ 19 w 2736"/>
                      <a:gd name="T5" fmla="*/ 0 h 504"/>
                      <a:gd name="T6" fmla="*/ 30 w 2736"/>
                      <a:gd name="T7" fmla="*/ 0 h 504"/>
                      <a:gd name="T8" fmla="*/ 30 w 2736"/>
                      <a:gd name="T9" fmla="*/ 0 h 504"/>
                      <a:gd name="T10" fmla="*/ 19 w 2736"/>
                      <a:gd name="T11" fmla="*/ 0 h 504"/>
                      <a:gd name="T12" fmla="*/ 7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409" name="Freeform 121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0 h 791"/>
                      <a:gd name="T8" fmla="*/ 5 w 1769"/>
                      <a:gd name="T9" fmla="*/ 0 h 791"/>
                      <a:gd name="T10" fmla="*/ 5 w 1769"/>
                      <a:gd name="T11" fmla="*/ 1 h 791"/>
                      <a:gd name="T12" fmla="*/ 5 w 1769"/>
                      <a:gd name="T13" fmla="*/ 0 h 791"/>
                      <a:gd name="T14" fmla="*/ 4 w 1769"/>
                      <a:gd name="T15" fmla="*/ 0 h 791"/>
                      <a:gd name="T16" fmla="*/ 3 w 1769"/>
                      <a:gd name="T17" fmla="*/ 0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smtClean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13352" name="Freeform 122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53" name="Arc 123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54" name="Arc 124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55" name="Arc 125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56" name="Arc 126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57" name="Arc 127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58" name="Arc 128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59" name="Arc 129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0" name="Arc 130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1" name="Freeform 131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2" name="Freeform 132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3" name="Arc 133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4" name="Arc 134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5" name="Arc 135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6" name="Freeform 136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4 w 776"/>
                  <a:gd name="T3" fmla="*/ 0 h 2368"/>
                  <a:gd name="T4" fmla="*/ 2 w 776"/>
                  <a:gd name="T5" fmla="*/ 0 h 2368"/>
                  <a:gd name="T6" fmla="*/ 5 w 776"/>
                  <a:gd name="T7" fmla="*/ 0 h 2368"/>
                  <a:gd name="T8" fmla="*/ 3 w 776"/>
                  <a:gd name="T9" fmla="*/ 0 h 2368"/>
                  <a:gd name="T10" fmla="*/ 5 w 776"/>
                  <a:gd name="T11" fmla="*/ 0 h 2368"/>
                  <a:gd name="T12" fmla="*/ 4 w 776"/>
                  <a:gd name="T13" fmla="*/ 0 h 2368"/>
                  <a:gd name="T14" fmla="*/ 7 w 776"/>
                  <a:gd name="T15" fmla="*/ 0 h 2368"/>
                  <a:gd name="T16" fmla="*/ 5 w 776"/>
                  <a:gd name="T17" fmla="*/ 0 h 2368"/>
                  <a:gd name="T18" fmla="*/ 8 w 776"/>
                  <a:gd name="T19" fmla="*/ 0 h 2368"/>
                  <a:gd name="T20" fmla="*/ 7 w 776"/>
                  <a:gd name="T21" fmla="*/ 0 h 2368"/>
                  <a:gd name="T22" fmla="*/ 8 w 776"/>
                  <a:gd name="T23" fmla="*/ 0 h 2368"/>
                  <a:gd name="T24" fmla="*/ 8 w 776"/>
                  <a:gd name="T25" fmla="*/ 0 h 2368"/>
                  <a:gd name="T26" fmla="*/ 10 w 776"/>
                  <a:gd name="T27" fmla="*/ 0 h 2368"/>
                  <a:gd name="T28" fmla="*/ 9 w 776"/>
                  <a:gd name="T29" fmla="*/ 0 h 2368"/>
                  <a:gd name="T30" fmla="*/ 11 w 776"/>
                  <a:gd name="T31" fmla="*/ 0 h 2368"/>
                  <a:gd name="T32" fmla="*/ 10 w 776"/>
                  <a:gd name="T33" fmla="*/ 0 h 2368"/>
                  <a:gd name="T34" fmla="*/ 11 w 776"/>
                  <a:gd name="T35" fmla="*/ 0 h 2368"/>
                  <a:gd name="T36" fmla="*/ 10 w 776"/>
                  <a:gd name="T37" fmla="*/ 0 h 2368"/>
                  <a:gd name="T38" fmla="*/ 12 w 776"/>
                  <a:gd name="T39" fmla="*/ 0 h 2368"/>
                  <a:gd name="T40" fmla="*/ 11 w 776"/>
                  <a:gd name="T41" fmla="*/ 0 h 2368"/>
                  <a:gd name="T42" fmla="*/ 12 w 776"/>
                  <a:gd name="T43" fmla="*/ 0 h 2368"/>
                  <a:gd name="T44" fmla="*/ 11 w 776"/>
                  <a:gd name="T45" fmla="*/ 0 h 2368"/>
                  <a:gd name="T46" fmla="*/ 1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7" name="Freeform 137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8" name="Freeform 138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69" name="Freeform 139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4 w 776"/>
                  <a:gd name="T11" fmla="*/ 0 h 2368"/>
                  <a:gd name="T12" fmla="*/ 3 w 776"/>
                  <a:gd name="T13" fmla="*/ 0 h 2368"/>
                  <a:gd name="T14" fmla="*/ 4 w 776"/>
                  <a:gd name="T15" fmla="*/ 0 h 2368"/>
                  <a:gd name="T16" fmla="*/ 4 w 776"/>
                  <a:gd name="T17" fmla="*/ 0 h 2368"/>
                  <a:gd name="T18" fmla="*/ 5 w 776"/>
                  <a:gd name="T19" fmla="*/ 0 h 2368"/>
                  <a:gd name="T20" fmla="*/ 4 w 776"/>
                  <a:gd name="T21" fmla="*/ 0 h 2368"/>
                  <a:gd name="T22" fmla="*/ 5 w 776"/>
                  <a:gd name="T23" fmla="*/ 0 h 2368"/>
                  <a:gd name="T24" fmla="*/ 5 w 776"/>
                  <a:gd name="T25" fmla="*/ 0 h 2368"/>
                  <a:gd name="T26" fmla="*/ 6 w 776"/>
                  <a:gd name="T27" fmla="*/ 0 h 2368"/>
                  <a:gd name="T28" fmla="*/ 6 w 776"/>
                  <a:gd name="T29" fmla="*/ 0 h 2368"/>
                  <a:gd name="T30" fmla="*/ 6 w 776"/>
                  <a:gd name="T31" fmla="*/ 0 h 2368"/>
                  <a:gd name="T32" fmla="*/ 6 w 776"/>
                  <a:gd name="T33" fmla="*/ 0 h 2368"/>
                  <a:gd name="T34" fmla="*/ 6 w 776"/>
                  <a:gd name="T35" fmla="*/ 0 h 2368"/>
                  <a:gd name="T36" fmla="*/ 6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70" name="Freeform 140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38 w 776"/>
                  <a:gd name="T3" fmla="*/ 0 h 2368"/>
                  <a:gd name="T4" fmla="*/ 15 w 776"/>
                  <a:gd name="T5" fmla="*/ 0 h 2368"/>
                  <a:gd name="T6" fmla="*/ 53 w 776"/>
                  <a:gd name="T7" fmla="*/ 0 h 2368"/>
                  <a:gd name="T8" fmla="*/ 30 w 776"/>
                  <a:gd name="T9" fmla="*/ 0 h 2368"/>
                  <a:gd name="T10" fmla="*/ 60 w 776"/>
                  <a:gd name="T11" fmla="*/ 0 h 2368"/>
                  <a:gd name="T12" fmla="*/ 45 w 776"/>
                  <a:gd name="T13" fmla="*/ 0 h 2368"/>
                  <a:gd name="T14" fmla="*/ 74 w 776"/>
                  <a:gd name="T15" fmla="*/ 0 h 2368"/>
                  <a:gd name="T16" fmla="*/ 60 w 776"/>
                  <a:gd name="T17" fmla="*/ 0 h 2368"/>
                  <a:gd name="T18" fmla="*/ 82 w 776"/>
                  <a:gd name="T19" fmla="*/ 0 h 2368"/>
                  <a:gd name="T20" fmla="*/ 74 w 776"/>
                  <a:gd name="T21" fmla="*/ 0 h 2368"/>
                  <a:gd name="T22" fmla="*/ 90 w 776"/>
                  <a:gd name="T23" fmla="*/ 0 h 2368"/>
                  <a:gd name="T24" fmla="*/ 90 w 776"/>
                  <a:gd name="T25" fmla="*/ 0 h 2368"/>
                  <a:gd name="T26" fmla="*/ 104 w 776"/>
                  <a:gd name="T27" fmla="*/ 0 h 2368"/>
                  <a:gd name="T28" fmla="*/ 97 w 776"/>
                  <a:gd name="T29" fmla="*/ 0 h 2368"/>
                  <a:gd name="T30" fmla="*/ 112 w 776"/>
                  <a:gd name="T31" fmla="*/ 0 h 2368"/>
                  <a:gd name="T32" fmla="*/ 104 w 776"/>
                  <a:gd name="T33" fmla="*/ 0 h 2368"/>
                  <a:gd name="T34" fmla="*/ 112 w 776"/>
                  <a:gd name="T35" fmla="*/ 0 h 2368"/>
                  <a:gd name="T36" fmla="*/ 104 w 776"/>
                  <a:gd name="T37" fmla="*/ 0 h 2368"/>
                  <a:gd name="T38" fmla="*/ 120 w 776"/>
                  <a:gd name="T39" fmla="*/ 0 h 2368"/>
                  <a:gd name="T40" fmla="*/ 112 w 776"/>
                  <a:gd name="T41" fmla="*/ 0 h 2368"/>
                  <a:gd name="T42" fmla="*/ 120 w 776"/>
                  <a:gd name="T43" fmla="*/ 0 h 2368"/>
                  <a:gd name="T44" fmla="*/ 112 w 776"/>
                  <a:gd name="T45" fmla="*/ 0 h 2368"/>
                  <a:gd name="T46" fmla="*/ 12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71" name="Freeform 141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72" name="Freeform 142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373" name="Freeform 143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527504" name="AutoShape 144"/>
          <p:cNvSpPr>
            <a:spLocks noChangeArrowheads="1"/>
          </p:cNvSpPr>
          <p:nvPr/>
        </p:nvSpPr>
        <p:spPr bwMode="auto">
          <a:xfrm>
            <a:off x="2235200" y="685800"/>
            <a:ext cx="609600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05" name="AutoShape 145"/>
          <p:cNvSpPr>
            <a:spLocks noChangeArrowheads="1"/>
          </p:cNvSpPr>
          <p:nvPr/>
        </p:nvSpPr>
        <p:spPr bwMode="auto">
          <a:xfrm>
            <a:off x="4368802" y="152403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06" name="AutoShape 146"/>
          <p:cNvSpPr>
            <a:spLocks noChangeArrowheads="1"/>
          </p:cNvSpPr>
          <p:nvPr/>
        </p:nvSpPr>
        <p:spPr bwMode="auto">
          <a:xfrm>
            <a:off x="7518402" y="228600"/>
            <a:ext cx="488951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07" name="AutoShape 147"/>
          <p:cNvSpPr>
            <a:spLocks noChangeArrowheads="1"/>
          </p:cNvSpPr>
          <p:nvPr/>
        </p:nvSpPr>
        <p:spPr bwMode="auto">
          <a:xfrm>
            <a:off x="10668000" y="381000"/>
            <a:ext cx="8128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08" name="AutoShape 148"/>
          <p:cNvSpPr>
            <a:spLocks noChangeArrowheads="1"/>
          </p:cNvSpPr>
          <p:nvPr/>
        </p:nvSpPr>
        <p:spPr bwMode="auto">
          <a:xfrm>
            <a:off x="304800" y="838201"/>
            <a:ext cx="677333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09" name="AutoShape 149"/>
          <p:cNvSpPr>
            <a:spLocks noChangeArrowheads="1"/>
          </p:cNvSpPr>
          <p:nvPr/>
        </p:nvSpPr>
        <p:spPr bwMode="auto">
          <a:xfrm>
            <a:off x="10160002" y="2286000"/>
            <a:ext cx="514351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10" name="AutoShape 150"/>
          <p:cNvSpPr>
            <a:spLocks noChangeArrowheads="1"/>
          </p:cNvSpPr>
          <p:nvPr/>
        </p:nvSpPr>
        <p:spPr bwMode="auto">
          <a:xfrm>
            <a:off x="406400" y="2438400"/>
            <a:ext cx="9144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11" name="AutoShape 151"/>
          <p:cNvSpPr>
            <a:spLocks noChangeArrowheads="1"/>
          </p:cNvSpPr>
          <p:nvPr/>
        </p:nvSpPr>
        <p:spPr bwMode="auto">
          <a:xfrm>
            <a:off x="812802" y="3733800"/>
            <a:ext cx="488951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12" name="AutoShape 152"/>
          <p:cNvSpPr>
            <a:spLocks noChangeArrowheads="1"/>
          </p:cNvSpPr>
          <p:nvPr/>
        </p:nvSpPr>
        <p:spPr bwMode="auto">
          <a:xfrm flipV="1">
            <a:off x="4876802" y="5943600"/>
            <a:ext cx="53763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13" name="AutoShape 153"/>
          <p:cNvSpPr>
            <a:spLocks noChangeArrowheads="1"/>
          </p:cNvSpPr>
          <p:nvPr/>
        </p:nvSpPr>
        <p:spPr bwMode="auto">
          <a:xfrm>
            <a:off x="1930402" y="5943600"/>
            <a:ext cx="658284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14" name="AutoShape 154"/>
          <p:cNvSpPr>
            <a:spLocks noChangeArrowheads="1"/>
          </p:cNvSpPr>
          <p:nvPr/>
        </p:nvSpPr>
        <p:spPr bwMode="auto">
          <a:xfrm>
            <a:off x="8534402" y="6019800"/>
            <a:ext cx="658284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15" name="AutoShape 155"/>
          <p:cNvSpPr>
            <a:spLocks noChangeArrowheads="1"/>
          </p:cNvSpPr>
          <p:nvPr/>
        </p:nvSpPr>
        <p:spPr bwMode="auto">
          <a:xfrm>
            <a:off x="10769602" y="4953003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16" name="AutoShape 156"/>
          <p:cNvSpPr>
            <a:spLocks noChangeArrowheads="1"/>
          </p:cNvSpPr>
          <p:nvPr/>
        </p:nvSpPr>
        <p:spPr bwMode="auto">
          <a:xfrm>
            <a:off x="9753600" y="5410200"/>
            <a:ext cx="9144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17" name="AutoShape 157"/>
          <p:cNvSpPr>
            <a:spLocks noChangeArrowheads="1"/>
          </p:cNvSpPr>
          <p:nvPr/>
        </p:nvSpPr>
        <p:spPr bwMode="auto">
          <a:xfrm>
            <a:off x="11074402" y="4038600"/>
            <a:ext cx="658284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18" name="AutoShape 158"/>
          <p:cNvSpPr>
            <a:spLocks noChangeArrowheads="1"/>
          </p:cNvSpPr>
          <p:nvPr/>
        </p:nvSpPr>
        <p:spPr bwMode="auto">
          <a:xfrm>
            <a:off x="1016000" y="5105400"/>
            <a:ext cx="8128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337" name="Picture 159" descr="Earth-12-jun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2946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7520" name="Picture 160" descr="free fireworks gif clip ar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47531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7521" name="11. BÁC HỒ NGƯỜI CHO EM TẤT CẢ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6172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7522" name="Text Box 162"/>
          <p:cNvSpPr txBox="1">
            <a:spLocks noChangeArrowheads="1"/>
          </p:cNvSpPr>
          <p:nvPr/>
        </p:nvSpPr>
        <p:spPr bwMode="auto">
          <a:xfrm>
            <a:off x="1087967" y="3200400"/>
            <a:ext cx="10058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  <a:cs typeface="Times New Roman" pitchFamily="18" charset="0"/>
              </a:rPr>
              <a:t>XIN TRÂN THÀNH CẢM ƠN CÁC THẦY GIÁO, CÔ GIÁO VÀ CÁC EM HỌC SINH</a:t>
            </a:r>
          </a:p>
        </p:txBody>
      </p:sp>
      <p:sp>
        <p:nvSpPr>
          <p:cNvPr id="527523" name="AutoShape 163"/>
          <p:cNvSpPr>
            <a:spLocks noChangeArrowheads="1"/>
          </p:cNvSpPr>
          <p:nvPr/>
        </p:nvSpPr>
        <p:spPr bwMode="auto">
          <a:xfrm>
            <a:off x="7416800" y="5867400"/>
            <a:ext cx="609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24" name="AutoShape 164"/>
          <p:cNvSpPr>
            <a:spLocks noChangeArrowheads="1"/>
          </p:cNvSpPr>
          <p:nvPr/>
        </p:nvSpPr>
        <p:spPr bwMode="auto">
          <a:xfrm>
            <a:off x="9245602" y="914403"/>
            <a:ext cx="571500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7525" name="AutoShape 165"/>
          <p:cNvSpPr>
            <a:spLocks noChangeArrowheads="1"/>
          </p:cNvSpPr>
          <p:nvPr/>
        </p:nvSpPr>
        <p:spPr bwMode="auto">
          <a:xfrm>
            <a:off x="9448802" y="1066803"/>
            <a:ext cx="571500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344" name="Picture 166" descr="e-bloemen-0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038600"/>
            <a:ext cx="19304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 descr="140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117" y="5105400"/>
            <a:ext cx="164888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00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7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7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7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7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7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7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7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7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7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7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7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7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7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7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7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7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7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7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7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7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7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7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7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7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7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7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7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27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7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7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7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7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7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7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7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7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7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7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27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7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27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7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27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7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7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7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2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7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7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7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27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2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2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27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27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7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0" fill="hold"/>
                                        <p:tgtEl>
                                          <p:spTgt spid="527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0" fill="hold"/>
                                        <p:tgtEl>
                                          <p:spTgt spid="527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88889" fill="hold"/>
                                        <p:tgtEl>
                                          <p:spTgt spid="5275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9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4.81481E-6 C 0.01198 -0.02407 0.03299 -0.05856 0.05799 -0.05856 C 0.09497 -0.05856 0.125 -0.02268 0.125 0.02269 C 0.125 0.03727 0.12205 0.0507 0.11598 0.0625 C 0.11702 0.0625 -3.33333E-6 0.24237 -3.33333E-6 0.24375 C -3.33333E-6 0.24237 -0.11701 0.0625 -0.11597 0.0625 C -0.12205 0.0507 -0.125 0.03727 -0.125 0.02269 C -0.125 -0.02268 -0.09496 -0.05856 -0.05694 -0.05856 C -0.03298 -0.05856 -0.01198 -0.02407 -3.33333E-6 -4.81481E-6 Z " pathEditMode="relative" rAng="0" ptsTypes="fffffffff">
                                      <p:cBhvr>
                                        <p:cTn id="106" dur="2000" fill="hold"/>
                                        <p:tgtEl>
                                          <p:spTgt spid="5275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59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27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27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27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27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7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27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2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2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27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7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2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2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7521"/>
                </p:tgtEl>
              </p:cMediaNode>
            </p:audio>
          </p:childTnLst>
        </p:cTn>
      </p:par>
    </p:tnLst>
    <p:bldLst>
      <p:bldP spid="527504" grpId="0" animBg="1"/>
      <p:bldP spid="527506" grpId="0" animBg="1"/>
      <p:bldP spid="527508" grpId="0" animBg="1"/>
      <p:bldP spid="527511" grpId="0" animBg="1"/>
      <p:bldP spid="527513" grpId="0" animBg="1"/>
      <p:bldP spid="527514" grpId="0" animBg="1"/>
      <p:bldP spid="527517" grpId="0" animBg="1"/>
      <p:bldP spid="527522" grpId="0"/>
      <p:bldP spid="527523" grpId="0" animBg="1"/>
      <p:bldP spid="527524" grpId="0" animBg="1"/>
      <p:bldP spid="5275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29058" b="5833"/>
          <a:stretch/>
        </p:blipFill>
        <p:spPr>
          <a:xfrm>
            <a:off x="1607820" y="-42753"/>
            <a:ext cx="9848850" cy="6653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0"/>
            <a:ext cx="1935896" cy="97403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8949690" y="704851"/>
            <a:ext cx="1051560" cy="48368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701790" y="1676401"/>
            <a:ext cx="1051560" cy="48368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102090" y="2628900"/>
            <a:ext cx="1318260" cy="57401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816340" y="3600451"/>
            <a:ext cx="1051560" cy="48368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911590" y="6096001"/>
            <a:ext cx="1051560" cy="48368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9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 r="10333" b="47222"/>
          <a:stretch/>
        </p:blipFill>
        <p:spPr>
          <a:xfrm>
            <a:off x="670738" y="1157908"/>
            <a:ext cx="10683062" cy="5700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0"/>
            <a:ext cx="2423729" cy="104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148AB3-98F9-496A-AF50-E88713553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4053" r="77530" b="81771"/>
          <a:stretch/>
        </p:blipFill>
        <p:spPr>
          <a:xfrm>
            <a:off x="123825" y="1070112"/>
            <a:ext cx="1619250" cy="63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57552" r="6544" b="5775"/>
          <a:stretch/>
        </p:blipFill>
        <p:spPr>
          <a:xfrm>
            <a:off x="3569" y="-1554"/>
            <a:ext cx="10861621" cy="595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53101" r="78259" b="41826"/>
          <a:stretch/>
        </p:blipFill>
        <p:spPr>
          <a:xfrm>
            <a:off x="0" y="1043607"/>
            <a:ext cx="1974653" cy="77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44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9737" b="5120"/>
          <a:stretch/>
        </p:blipFill>
        <p:spPr>
          <a:xfrm>
            <a:off x="2186609" y="145775"/>
            <a:ext cx="8309114" cy="649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900" r="62444" b="90263"/>
          <a:stretch/>
        </p:blipFill>
        <p:spPr>
          <a:xfrm>
            <a:off x="0" y="112644"/>
            <a:ext cx="2077278" cy="66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1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36098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182101"/>
              </p:ext>
            </p:extLst>
          </p:nvPr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57988" y="3901145"/>
            <a:ext cx="10031356" cy="894351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 rot="16200000">
            <a:off x="1185247" y="3442056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07295" y="2921676"/>
            <a:ext cx="1007167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574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238915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357809" y="1683695"/>
            <a:ext cx="5035826" cy="167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732398" y="1638719"/>
            <a:ext cx="5009028" cy="1729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0745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08284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32549" y="26351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0235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44542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7139313" y="1046921"/>
            <a:ext cx="4588861" cy="243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936763" y="1524000"/>
            <a:ext cx="5263563" cy="1850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8284" y="4807975"/>
            <a:ext cx="2054089" cy="7030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3355" y="4807975"/>
            <a:ext cx="2054089" cy="6386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52843" y="26869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70212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4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35480"/>
              </p:ext>
            </p:extLst>
          </p:nvPr>
        </p:nvGraphicFramePr>
        <p:xfrm>
          <a:off x="7448550" y="473549"/>
          <a:ext cx="363855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2981326" y="497059"/>
            <a:ext cx="4829174" cy="3544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2398" y="5287597"/>
            <a:ext cx="2054089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2711196" y="5245505"/>
            <a:ext cx="5639612" cy="8943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163915" y="3368541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0357" y="34096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5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0052 -0.15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96</Words>
  <Application>Microsoft Office PowerPoint</Application>
  <PresentationFormat>Widescreen</PresentationFormat>
  <Paragraphs>32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THIEN KIM AN</cp:lastModifiedBy>
  <cp:revision>52</cp:revision>
  <dcterms:created xsi:type="dcterms:W3CDTF">2020-08-07T08:50:12Z</dcterms:created>
  <dcterms:modified xsi:type="dcterms:W3CDTF">2024-03-01T03:11:51Z</dcterms:modified>
</cp:coreProperties>
</file>