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58" r:id="rId7"/>
    <p:sldId id="259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3AFB-BBA4-4E77-9971-A2D7E52867A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836712"/>
            <a:ext cx="7667625" cy="5328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268457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560840" cy="352839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6624735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1752845" cy="771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7" y="411931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3524"/>
            <a:ext cx="7704856" cy="31277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56886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32848" cy="547260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704856" cy="6048671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72808" cy="54726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704856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36904" cy="5400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4" cy="56166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THIEN KIM AN</cp:lastModifiedBy>
  <cp:revision>4</cp:revision>
  <dcterms:created xsi:type="dcterms:W3CDTF">2020-08-22T03:53:00Z</dcterms:created>
  <dcterms:modified xsi:type="dcterms:W3CDTF">2023-03-08T01:23:41Z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