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59" r:id="rId5"/>
    <p:sldId id="266" r:id="rId6"/>
    <p:sldId id="270" r:id="rId7"/>
    <p:sldId id="268" r:id="rId8"/>
    <p:sldId id="269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298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74D-2C24-4C36-933D-C1DF3DFD8D6F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CC50-D258-47CD-8B32-8272947C5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72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74D-2C24-4C36-933D-C1DF3DFD8D6F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CC50-D258-47CD-8B32-8272947C5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68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74D-2C24-4C36-933D-C1DF3DFD8D6F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CC50-D258-47CD-8B32-8272947C5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23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74D-2C24-4C36-933D-C1DF3DFD8D6F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CC50-D258-47CD-8B32-8272947C5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18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74D-2C24-4C36-933D-C1DF3DFD8D6F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CC50-D258-47CD-8B32-8272947C5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48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74D-2C24-4C36-933D-C1DF3DFD8D6F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CC50-D258-47CD-8B32-8272947C5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18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74D-2C24-4C36-933D-C1DF3DFD8D6F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CC50-D258-47CD-8B32-8272947C5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46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74D-2C24-4C36-933D-C1DF3DFD8D6F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CC50-D258-47CD-8B32-8272947C5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22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74D-2C24-4C36-933D-C1DF3DFD8D6F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CC50-D258-47CD-8B32-8272947C5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13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74D-2C24-4C36-933D-C1DF3DFD8D6F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CC50-D258-47CD-8B32-8272947C5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94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74D-2C24-4C36-933D-C1DF3DFD8D6F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CC50-D258-47CD-8B32-8272947C5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56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BD74D-2C24-4C36-933D-C1DF3DFD8D6F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ACC50-D258-47CD-8B32-8272947C5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85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-20100"/>
            <a:ext cx="4351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NẾU KHÔNG MAY BỊ LẠC</a:t>
            </a:r>
            <a:endParaRPr lang="en-GB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3518"/>
            <a:ext cx="784887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6811" y="339502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</a:t>
            </a:r>
            <a:r>
              <a:rPr lang="en-US" sz="3200" b="1" dirty="0" err="1" smtClean="0"/>
              <a:t>Quan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sát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bạn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nhỏ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trong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tranh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15292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9582"/>
            <a:ext cx="820891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3528"/>
            <a:ext cx="91439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2. </a:t>
            </a:r>
            <a:r>
              <a:rPr lang="en-US" sz="3200" b="1" dirty="0" err="1" smtClean="0"/>
              <a:t>Đọc</a:t>
            </a:r>
            <a:r>
              <a:rPr lang="en-US" sz="3200" b="1" dirty="0" smtClean="0"/>
              <a:t>                       </a:t>
            </a:r>
            <a:r>
              <a:rPr lang="en-US" sz="3200" b="1" dirty="0" err="1" smtClean="0"/>
              <a:t>Nếu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không</a:t>
            </a:r>
            <a:r>
              <a:rPr lang="en-US" sz="3200" b="1" dirty="0" smtClean="0"/>
              <a:t> may </a:t>
            </a:r>
            <a:r>
              <a:rPr lang="en-US" sz="3200" b="1" dirty="0" err="1" smtClean="0"/>
              <a:t>bị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lạc</a:t>
            </a:r>
            <a:endParaRPr lang="en-US" sz="3200" b="1" dirty="0" smtClean="0"/>
          </a:p>
          <a:p>
            <a:pPr algn="just"/>
            <a:r>
              <a:rPr lang="en-US" sz="3200" b="1" dirty="0"/>
              <a:t>	</a:t>
            </a:r>
            <a:r>
              <a:rPr lang="en-US" sz="3200" b="1" dirty="0" err="1" smtClean="0"/>
              <a:t>Sáng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Chủ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nhật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bố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cho</a:t>
            </a:r>
            <a:r>
              <a:rPr lang="en-US" sz="3200" b="1" dirty="0" smtClean="0"/>
              <a:t> Nam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công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viên</a:t>
            </a:r>
            <a:r>
              <a:rPr lang="en-GB" sz="3200" b="1" dirty="0" smtClean="0"/>
              <a:t>.</a:t>
            </a:r>
          </a:p>
          <a:p>
            <a:pPr algn="just"/>
            <a:r>
              <a:rPr lang="en-US" sz="3200" b="1" dirty="0" err="1" smtClean="0"/>
              <a:t>Công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viên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đông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hội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Khi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cổng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bố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dặn</a:t>
            </a:r>
            <a:r>
              <a:rPr lang="en-US" sz="3200" b="1" dirty="0" smtClean="0"/>
              <a:t>,:”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con </a:t>
            </a:r>
            <a:r>
              <a:rPr lang="en-US" sz="3200" b="1" dirty="0" err="1" smtClean="0"/>
              <a:t>cẩn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thận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kẻo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lạc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Nếu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không</a:t>
            </a:r>
            <a:r>
              <a:rPr lang="en-US" sz="3200" b="1" dirty="0" smtClean="0"/>
              <a:t> may </a:t>
            </a:r>
            <a:r>
              <a:rPr lang="en-US" sz="3200" b="1" dirty="0" err="1" smtClean="0"/>
              <a:t>bị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lạc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con </a:t>
            </a:r>
            <a:r>
              <a:rPr lang="en-US" sz="3200" b="1" dirty="0" err="1" smtClean="0"/>
              <a:t>nhớ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cổng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này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Nhìn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kìa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trên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cổng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có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cờ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rất</a:t>
            </a:r>
            <a:r>
              <a:rPr lang="en-US" sz="3200" b="1" dirty="0" smtClean="0"/>
              <a:t> to.</a:t>
            </a:r>
            <a:r>
              <a:rPr lang="en-US" sz="3600" b="1" dirty="0" smtClean="0"/>
              <a:t>”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93943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39502"/>
            <a:ext cx="874846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3200" b="1" dirty="0" smtClean="0"/>
              <a:t>	</a:t>
            </a:r>
            <a:r>
              <a:rPr lang="en-US" sz="3200" b="1" dirty="0" err="1" smtClean="0"/>
              <a:t>Công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viên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đẹp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quá</a:t>
            </a:r>
            <a:r>
              <a:rPr lang="en-US" sz="3200" b="1" dirty="0" smtClean="0"/>
              <a:t> Nam </a:t>
            </a:r>
            <a:r>
              <a:rPr lang="en-US" sz="3200" b="1" dirty="0" err="1" smtClean="0"/>
              <a:t>cứ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mải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mê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xem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hết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chỗ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này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đến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chỗ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khác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Lúc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ngoảnh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lại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thì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không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thấy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đâu</a:t>
            </a:r>
            <a:r>
              <a:rPr lang="en-US" sz="3200" b="1" dirty="0" smtClean="0"/>
              <a:t>. Nam </a:t>
            </a:r>
            <a:r>
              <a:rPr lang="en-US" sz="3200" b="1" dirty="0" err="1" smtClean="0"/>
              <a:t>vừa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chạy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tìm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vừa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gọi</a:t>
            </a:r>
            <a:r>
              <a:rPr lang="en-US" sz="3200" b="1" dirty="0" smtClean="0"/>
              <a:t> “</a:t>
            </a:r>
            <a:r>
              <a:rPr lang="en-US" sz="3200" b="1" dirty="0" err="1" smtClean="0"/>
              <a:t>Bố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ơi</a:t>
            </a:r>
            <a:r>
              <a:rPr lang="en-US" sz="3200" b="1" dirty="0" smtClean="0"/>
              <a:t>! </a:t>
            </a:r>
            <a:r>
              <a:rPr lang="en-US" sz="3200" b="1" dirty="0" err="1" smtClean="0"/>
              <a:t>Bố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ơi</a:t>
            </a:r>
            <a:r>
              <a:rPr lang="en-US" sz="3200" b="1" dirty="0" smtClean="0"/>
              <a:t>!”. </a:t>
            </a:r>
            <a:r>
              <a:rPr lang="en-US" sz="3200" b="1" dirty="0" err="1" smtClean="0"/>
              <a:t>Hoảng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hốt</a:t>
            </a:r>
            <a:r>
              <a:rPr lang="en-US" sz="3200" b="1" dirty="0" smtClean="0"/>
              <a:t>, Na </a:t>
            </a:r>
            <a:r>
              <a:rPr lang="en-US" sz="3200" b="1" dirty="0" err="1" smtClean="0"/>
              <a:t>suýt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khóc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Chợt</a:t>
            </a:r>
            <a:r>
              <a:rPr lang="en-US" sz="3200" b="1" dirty="0" smtClean="0"/>
              <a:t> Nam </a:t>
            </a:r>
            <a:r>
              <a:rPr lang="en-US" sz="3200" b="1" dirty="0" err="1" smtClean="0"/>
              <a:t>nhìn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thấy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tấm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biển</a:t>
            </a:r>
            <a:r>
              <a:rPr lang="en-US" sz="3200" b="1" dirty="0" smtClean="0"/>
              <a:t> “</a:t>
            </a:r>
            <a:r>
              <a:rPr lang="en-US" sz="3200" b="1" dirty="0" err="1" smtClean="0"/>
              <a:t>lối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cổng</a:t>
            </a:r>
            <a:r>
              <a:rPr lang="en-US" sz="3200" b="1" dirty="0" smtClean="0"/>
              <a:t>”. </a:t>
            </a:r>
            <a:r>
              <a:rPr lang="en-US" sz="3200" b="1" dirty="0" err="1" smtClean="0"/>
              <a:t>Nhớ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lời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dặn</a:t>
            </a:r>
            <a:r>
              <a:rPr lang="en-US" sz="3200" b="1" dirty="0" smtClean="0"/>
              <a:t>, Nam </a:t>
            </a:r>
            <a:r>
              <a:rPr lang="en-US" sz="3200" b="1" dirty="0" err="1" smtClean="0"/>
              <a:t>đi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theo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hướng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tấm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biển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chỉ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đường</a:t>
            </a:r>
            <a:r>
              <a:rPr lang="en-US" sz="3200" b="1" dirty="0" smtClean="0"/>
              <a:t>. “A, </a:t>
            </a:r>
            <a:r>
              <a:rPr lang="en-US" sz="3200" b="1" dirty="0" err="1" smtClean="0"/>
              <a:t>lá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cờ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kia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rồi</a:t>
            </a:r>
            <a:r>
              <a:rPr lang="en-US" sz="3200" b="1" dirty="0" smtClean="0"/>
              <a:t> !”. Nam </a:t>
            </a:r>
            <a:r>
              <a:rPr lang="en-US" sz="3200" b="1" dirty="0" err="1" smtClean="0"/>
              <a:t>mừng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thấy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chờ</a:t>
            </a:r>
            <a:r>
              <a:rPr lang="en-US" sz="3200" b="1" dirty="0" smtClean="0"/>
              <a:t> ở </a:t>
            </a:r>
            <a:r>
              <a:rPr lang="en-US" sz="3200" b="1" dirty="0" err="1" smtClean="0"/>
              <a:t>đó</a:t>
            </a:r>
            <a:r>
              <a:rPr lang="en-US" sz="3200" b="1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700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478"/>
            <a:ext cx="8208912" cy="46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208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83518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4. </a:t>
            </a:r>
            <a:r>
              <a:rPr lang="en-US" sz="3200" b="1" dirty="0" err="1" smtClean="0"/>
              <a:t>Viết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câu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lời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câu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hỏi</a:t>
            </a:r>
            <a:r>
              <a:rPr lang="en-US" sz="3200" b="1" dirty="0" smtClean="0"/>
              <a:t> a ở </a:t>
            </a:r>
            <a:r>
              <a:rPr lang="en-US" sz="3200" b="1" dirty="0" err="1" smtClean="0"/>
              <a:t>mục</a:t>
            </a:r>
            <a:r>
              <a:rPr lang="en-US" sz="3200" b="1" dirty="0" smtClean="0"/>
              <a:t> 3</a:t>
            </a:r>
          </a:p>
          <a:p>
            <a:r>
              <a:rPr lang="en-US" sz="3200" dirty="0" err="1" smtClean="0">
                <a:solidFill>
                  <a:srgbClr val="0070C0"/>
                </a:solidFill>
              </a:rPr>
              <a:t>Bố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cho</a:t>
            </a:r>
            <a:r>
              <a:rPr lang="en-US" sz="3200" dirty="0" smtClean="0">
                <a:solidFill>
                  <a:srgbClr val="0070C0"/>
                </a:solidFill>
              </a:rPr>
              <a:t> Nam </a:t>
            </a:r>
            <a:r>
              <a:rPr lang="en-US" sz="3200" dirty="0" err="1" smtClean="0">
                <a:solidFill>
                  <a:srgbClr val="0070C0"/>
                </a:solidFill>
              </a:rPr>
              <a:t>và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em</a:t>
            </a:r>
            <a:r>
              <a:rPr lang="en-US" sz="3200" dirty="0" smtClean="0">
                <a:solidFill>
                  <a:srgbClr val="0070C0"/>
                </a:solidFill>
              </a:rPr>
              <a:t> (…)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759" y="1995686"/>
            <a:ext cx="8964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5. </a:t>
            </a:r>
            <a:r>
              <a:rPr lang="en-US" sz="3200" b="1" dirty="0" err="1" smtClean="0"/>
              <a:t>Chọn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từ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để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hoàn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thiện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câu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viết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câu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vở</a:t>
            </a:r>
            <a:endParaRPr lang="en-US" sz="3200" b="1" dirty="0" smtClean="0"/>
          </a:p>
          <a:p>
            <a:r>
              <a:rPr lang="en-US" sz="3200" dirty="0" smtClean="0"/>
              <a:t>   </a:t>
            </a:r>
            <a:r>
              <a:rPr lang="en-US" sz="3200" dirty="0" err="1" smtClean="0">
                <a:solidFill>
                  <a:srgbClr val="C00000"/>
                </a:solidFill>
              </a:rPr>
              <a:t>người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lạ</a:t>
            </a:r>
            <a:r>
              <a:rPr lang="en-US" sz="3200" dirty="0" smtClean="0">
                <a:solidFill>
                  <a:srgbClr val="C00000"/>
                </a:solidFill>
              </a:rPr>
              <a:t>         </a:t>
            </a:r>
            <a:r>
              <a:rPr lang="en-US" sz="3200" dirty="0" err="1" smtClean="0">
                <a:solidFill>
                  <a:srgbClr val="0070C0"/>
                </a:solidFill>
              </a:rPr>
              <a:t>hoảng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hốt</a:t>
            </a:r>
            <a:r>
              <a:rPr lang="en-US" sz="3200" dirty="0" smtClean="0">
                <a:solidFill>
                  <a:srgbClr val="0070C0"/>
                </a:solidFill>
              </a:rPr>
              <a:t>          </a:t>
            </a:r>
            <a:r>
              <a:rPr lang="en-US" sz="3200" dirty="0" err="1" smtClean="0">
                <a:solidFill>
                  <a:srgbClr val="7030A0"/>
                </a:solidFill>
              </a:rPr>
              <a:t>mải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mê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723878"/>
            <a:ext cx="7992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Uyên</a:t>
            </a:r>
            <a:r>
              <a:rPr lang="en-US" sz="3200" dirty="0" smtClean="0"/>
              <a:t> </a:t>
            </a:r>
            <a:r>
              <a:rPr lang="en-US" sz="3200" dirty="0" err="1" smtClean="0"/>
              <a:t>không</a:t>
            </a:r>
            <a:r>
              <a:rPr lang="en-US" sz="3200" dirty="0" smtClean="0"/>
              <a:t> (…) </a:t>
            </a:r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bị</a:t>
            </a:r>
            <a:r>
              <a:rPr lang="en-US" sz="3200" dirty="0" smtClean="0"/>
              <a:t> </a:t>
            </a:r>
            <a:r>
              <a:rPr lang="en-US" sz="3200" dirty="0" err="1" smtClean="0"/>
              <a:t>lạc</a:t>
            </a:r>
            <a:r>
              <a:rPr lang="en-US" sz="3200" dirty="0" smtClean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5744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770" y="-35742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8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Quan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sát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tranh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dùng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từ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trong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khung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để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nói</a:t>
            </a:r>
            <a:r>
              <a:rPr lang="en-US" sz="3200" b="1" dirty="0" smtClean="0"/>
              <a:t>: </a:t>
            </a:r>
            <a:r>
              <a:rPr lang="en-US" sz="3200" b="1" i="1" dirty="0" err="1" smtClean="0"/>
              <a:t>Nếu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chẳng</a:t>
            </a:r>
            <a:r>
              <a:rPr lang="en-US" sz="3200" b="1" i="1" dirty="0" smtClean="0"/>
              <a:t> may </a:t>
            </a:r>
            <a:r>
              <a:rPr lang="en-US" sz="3200" b="1" i="1" dirty="0" err="1" smtClean="0"/>
              <a:t>bị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lạc</a:t>
            </a:r>
            <a:r>
              <a:rPr lang="en-US" sz="3200" b="1" i="1" dirty="0" smtClean="0"/>
              <a:t>, </a:t>
            </a:r>
            <a:r>
              <a:rPr lang="en-US" sz="3200" b="1" i="1" dirty="0" err="1" smtClean="0"/>
              <a:t>em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sẽ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làm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gì</a:t>
            </a:r>
            <a:r>
              <a:rPr lang="en-US" sz="3200" b="1" i="1" dirty="0" smtClean="0"/>
              <a:t>?</a:t>
            </a:r>
            <a:endParaRPr lang="en-GB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844960"/>
            <a:ext cx="8595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Gọi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     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viên</a:t>
            </a:r>
            <a:r>
              <a:rPr lang="en-US" sz="3200" dirty="0" smtClean="0"/>
              <a:t> </a:t>
            </a:r>
            <a:r>
              <a:rPr lang="en-US" sz="3200" dirty="0" err="1" smtClean="0"/>
              <a:t>bảo</a:t>
            </a:r>
            <a:r>
              <a:rPr lang="en-US" sz="3200" dirty="0" smtClean="0"/>
              <a:t> </a:t>
            </a:r>
            <a:r>
              <a:rPr lang="en-US" sz="3200" dirty="0" err="1" smtClean="0"/>
              <a:t>vệ</a:t>
            </a:r>
            <a:r>
              <a:rPr lang="en-US" sz="3200" dirty="0" smtClean="0"/>
              <a:t>         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lạ</a:t>
            </a:r>
            <a:r>
              <a:rPr lang="en-US" sz="3200" dirty="0" smtClean="0"/>
              <a:t>        </a:t>
            </a:r>
            <a:endParaRPr lang="en-GB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7614"/>
            <a:ext cx="331236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9663"/>
            <a:ext cx="3312368" cy="33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35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1470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9. </a:t>
            </a:r>
            <a:r>
              <a:rPr lang="en-US" sz="3200" b="1" dirty="0" err="1" smtClean="0"/>
              <a:t>Trò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chơi</a:t>
            </a:r>
            <a:r>
              <a:rPr lang="en-US" sz="3200" b="1" dirty="0" smtClean="0"/>
              <a:t>: </a:t>
            </a:r>
            <a:r>
              <a:rPr lang="en-US" sz="3200" b="1" dirty="0" err="1" smtClean="0"/>
              <a:t>Tìm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đường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nhà</a:t>
            </a:r>
            <a:endParaRPr lang="en-GB" sz="32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6244"/>
            <a:ext cx="7848871" cy="431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49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87" y="411510"/>
            <a:ext cx="7848871" cy="438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496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112</Words>
  <Application>Microsoft Office PowerPoint</Application>
  <PresentationFormat>On-screen Show (16:9)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THIEN KIM AN</cp:lastModifiedBy>
  <cp:revision>7</cp:revision>
  <dcterms:created xsi:type="dcterms:W3CDTF">2022-01-20T14:45:15Z</dcterms:created>
  <dcterms:modified xsi:type="dcterms:W3CDTF">2023-03-13T01:04:03Z</dcterms:modified>
</cp:coreProperties>
</file>