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>
        <p:scale>
          <a:sx n="80" d="100"/>
          <a:sy n="80" d="100"/>
        </p:scale>
        <p:origin x="14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microsoft.com/office/2007/relationships/hdphoto" Target="../media/hdphoto1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xmlns="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C1BE9B-2349-9847-ABFA-0ACA0234BAB0}"/>
              </a:ext>
            </a:extLst>
          </p:cNvPr>
          <p:cNvSpPr txBox="1"/>
          <p:nvPr/>
        </p:nvSpPr>
        <p:spPr>
          <a:xfrm>
            <a:off x="1043632" y="3644103"/>
            <a:ext cx="4452116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3 trăm, 4 chục, 5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345 = 300 + 40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xmlns="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xmlns="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xmlns="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xmlns="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xmlns="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xmlns="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xmlns="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xmlns="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xmlns="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xmlns="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xmlns="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xmlns="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xmlns="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xmlns="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xmlns="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xmlns="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xmlns="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xmlns="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xmlns="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xmlns="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xmlns="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200" dirty="0"/>
              <a:t>139 = </a:t>
            </a:r>
            <a:r>
              <a:rPr lang="x-none" sz="3200" dirty="0">
                <a:solidFill>
                  <a:srgbClr val="FF0000"/>
                </a:solidFill>
              </a:rPr>
              <a:t>100 + 30 + 9			</a:t>
            </a:r>
            <a:r>
              <a:rPr lang="x-none" sz="3200" dirty="0"/>
              <a:t>360 = </a:t>
            </a:r>
            <a:r>
              <a:rPr lang="x-none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765 = </a:t>
            </a:r>
            <a:r>
              <a:rPr lang="x-none" sz="3200" dirty="0">
                <a:solidFill>
                  <a:srgbClr val="FF0000"/>
                </a:solidFill>
              </a:rPr>
              <a:t>700 + 60 + 5			</a:t>
            </a:r>
            <a:r>
              <a:rPr lang="x-none" sz="3200" dirty="0"/>
              <a:t>607 =</a:t>
            </a:r>
            <a:r>
              <a:rPr lang="x-none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992 = </a:t>
            </a:r>
            <a:r>
              <a:rPr lang="x-none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xmlns="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xmlns="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xmlns="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xmlns="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xmlns="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xmlns="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xmlns="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xmlns="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xmlns="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xmlns="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xmlns="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Hôm qua sóc nhặt được </a:t>
            </a:r>
            <a:r>
              <a:rPr lang="x-none" sz="2800" dirty="0">
                <a:solidFill>
                  <a:srgbClr val="FF0000"/>
                </a:solidFill>
              </a:rPr>
              <a:t>132</a:t>
            </a:r>
            <a:r>
              <a:rPr lang="x-none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x-none" sz="2800" dirty="0"/>
                <a:t>Hôm nay sóc nhặt được </a:t>
              </a:r>
              <a:r>
                <a:rPr lang="x-none" sz="2800" dirty="0">
                  <a:solidFill>
                    <a:schemeClr val="bg1"/>
                  </a:solidFill>
                </a:rPr>
                <a:t>213</a:t>
              </a:r>
              <a:r>
                <a:rPr lang="x-none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5400" dirty="0">
                <a:solidFill>
                  <a:prstClr val="black"/>
                </a:solidFill>
              </a:rPr>
              <a:t>310 =  </a:t>
            </a:r>
            <a:r>
              <a:rPr lang="x-none" sz="5400" dirty="0">
                <a:solidFill>
                  <a:srgbClr val="FF0000"/>
                </a:solidFill>
              </a:rPr>
              <a:t>300  +  10</a:t>
            </a:r>
            <a:endParaRPr lang="x-none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x-none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258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215</cp:revision>
  <dcterms:created xsi:type="dcterms:W3CDTF">2021-06-02T01:34:28Z</dcterms:created>
  <dcterms:modified xsi:type="dcterms:W3CDTF">2024-03-22T12:05:52Z</dcterms:modified>
</cp:coreProperties>
</file>