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okie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4505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CHỦ ĐỀ 11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44" name="Google Shape;4344;p1"/>
          <p:cNvSpPr txBox="1"/>
          <p:nvPr/>
        </p:nvSpPr>
        <p:spPr>
          <a:xfrm>
            <a:off x="2677316" y="1838582"/>
            <a:ext cx="7091524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55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ĐỀ- XI- MÉT. MÉT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KI-LÔ-MÉT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Widescreen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Noto Sans Symbols</vt:lpstr>
      <vt:lpstr>Calibri</vt:lpstr>
      <vt:lpstr>Arial</vt:lpstr>
      <vt:lpstr>Times New Roman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</cp:revision>
  <dcterms:created xsi:type="dcterms:W3CDTF">2021-06-02T01:34:28Z</dcterms:created>
  <dcterms:modified xsi:type="dcterms:W3CDTF">2024-03-30T08:23:23Z</dcterms:modified>
</cp:coreProperties>
</file>