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ookie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97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34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0354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224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67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707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9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8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4127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2159575" y="2005783"/>
            <a:ext cx="8048552" cy="210539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10666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sz="10666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1171095" y="2557433"/>
            <a:ext cx="1424327" cy="1594913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9540463" y="2557432"/>
            <a:ext cx="1424339" cy="1594929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5055001" y="501445"/>
            <a:ext cx="2081983" cy="1421212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1789" y="4031927"/>
            <a:ext cx="1783640" cy="30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Cookie</vt:lpstr>
      <vt:lpstr>Arial</vt:lpstr>
      <vt:lpstr>Cambria</vt:lpstr>
      <vt:lpstr>Patrick Hand SC</vt:lpstr>
      <vt:lpstr>Patrick Hand</vt:lpstr>
      <vt:lpstr>Calibri</vt:lpstr>
      <vt:lpstr>Office Theme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</cp:revision>
  <dcterms:created xsi:type="dcterms:W3CDTF">2021-06-02T01:34:28Z</dcterms:created>
  <dcterms:modified xsi:type="dcterms:W3CDTF">2024-03-24T14:25:03Z</dcterms:modified>
</cp:coreProperties>
</file>