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7"/>
  </p:notesMasterIdLst>
  <p:sldIdLst>
    <p:sldId id="256" r:id="rId6"/>
    <p:sldId id="258" r:id="rId7"/>
    <p:sldId id="275" r:id="rId8"/>
    <p:sldId id="266" r:id="rId9"/>
    <p:sldId id="276" r:id="rId10"/>
    <p:sldId id="277" r:id="rId11"/>
    <p:sldId id="312" r:id="rId12"/>
    <p:sldId id="314" r:id="rId13"/>
    <p:sldId id="278" r:id="rId14"/>
    <p:sldId id="298" r:id="rId15"/>
    <p:sldId id="315" r:id="rId16"/>
    <p:sldId id="316" r:id="rId17"/>
    <p:sldId id="290" r:id="rId18"/>
    <p:sldId id="291" r:id="rId19"/>
    <p:sldId id="267" r:id="rId20"/>
    <p:sldId id="279" r:id="rId21"/>
    <p:sldId id="292" r:id="rId22"/>
    <p:sldId id="293" r:id="rId23"/>
    <p:sldId id="295" r:id="rId24"/>
    <p:sldId id="296" r:id="rId25"/>
    <p:sldId id="274" r:id="rId26"/>
  </p:sldIdLst>
  <p:sldSz cx="9144000" cy="5143500" type="screen16x9"/>
  <p:notesSz cx="6858000" cy="9144000"/>
  <p:embeddedFontLst>
    <p:embeddedFont>
      <p:font typeface="DFPOP1-W9" panose="020B0604020202020204" charset="-128"/>
      <p:regular r:id="rId28"/>
    </p:embeddedFont>
    <p:embeddedFont>
      <p:font typeface="Arial-Rounded" panose="020B0500000000000000" charset="0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77"/>
            <p14:sldId id="312"/>
            <p14:sldId id="314"/>
            <p14:sldId id="278"/>
            <p14:sldId id="298"/>
            <p14:sldId id="315"/>
            <p14:sldId id="316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FF33CC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85" d="100"/>
          <a:sy n="85" d="100"/>
        </p:scale>
        <p:origin x="95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9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985"/>
            </a:lvl1pPr>
            <a:lvl2pPr marL="380367" indent="0" algn="ctr">
              <a:buNone/>
              <a:defRPr sz="1655"/>
            </a:lvl2pPr>
            <a:lvl3pPr marL="760734" indent="0" algn="ctr">
              <a:buNone/>
              <a:defRPr sz="1522"/>
            </a:lvl3pPr>
            <a:lvl4pPr marL="1141101" indent="0" algn="ctr">
              <a:buNone/>
              <a:defRPr sz="1324"/>
            </a:lvl4pPr>
            <a:lvl5pPr marL="1521468" indent="0" algn="ctr">
              <a:buNone/>
              <a:defRPr sz="1324"/>
            </a:lvl5pPr>
            <a:lvl6pPr marL="1901835" indent="0" algn="ctr">
              <a:buNone/>
              <a:defRPr sz="1324"/>
            </a:lvl6pPr>
            <a:lvl7pPr marL="2282202" indent="0" algn="ctr">
              <a:buNone/>
              <a:defRPr sz="1324"/>
            </a:lvl7pPr>
            <a:lvl8pPr marL="2662569" indent="0" algn="ctr">
              <a:buNone/>
              <a:defRPr sz="1324"/>
            </a:lvl8pPr>
            <a:lvl9pPr marL="3042936" indent="0" algn="ctr">
              <a:buNone/>
              <a:defRPr sz="132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1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3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9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80367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60734" indent="0">
              <a:buNone/>
              <a:defRPr sz="1522">
                <a:solidFill>
                  <a:schemeClr val="tx1">
                    <a:tint val="75000"/>
                  </a:schemeClr>
                </a:solidFill>
              </a:defRPr>
            </a:lvl3pPr>
            <a:lvl4pPr marL="1141101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52146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190183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28220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266256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042936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6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80367" indent="0">
              <a:buNone/>
              <a:defRPr sz="1655" b="1"/>
            </a:lvl2pPr>
            <a:lvl3pPr marL="760734" indent="0">
              <a:buNone/>
              <a:defRPr sz="1522" b="1"/>
            </a:lvl3pPr>
            <a:lvl4pPr marL="1141101" indent="0">
              <a:buNone/>
              <a:defRPr sz="1324" b="1"/>
            </a:lvl4pPr>
            <a:lvl5pPr marL="1521468" indent="0">
              <a:buNone/>
              <a:defRPr sz="1324" b="1"/>
            </a:lvl5pPr>
            <a:lvl6pPr marL="1901835" indent="0">
              <a:buNone/>
              <a:defRPr sz="1324" b="1"/>
            </a:lvl6pPr>
            <a:lvl7pPr marL="2282202" indent="0">
              <a:buNone/>
              <a:defRPr sz="1324" b="1"/>
            </a:lvl7pPr>
            <a:lvl8pPr marL="2662569" indent="0">
              <a:buNone/>
              <a:defRPr sz="1324" b="1"/>
            </a:lvl8pPr>
            <a:lvl9pPr marL="3042936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80367" indent="0">
              <a:buNone/>
              <a:defRPr sz="1655" b="1"/>
            </a:lvl2pPr>
            <a:lvl3pPr marL="760734" indent="0">
              <a:buNone/>
              <a:defRPr sz="1522" b="1"/>
            </a:lvl3pPr>
            <a:lvl4pPr marL="1141101" indent="0">
              <a:buNone/>
              <a:defRPr sz="1324" b="1"/>
            </a:lvl4pPr>
            <a:lvl5pPr marL="1521468" indent="0">
              <a:buNone/>
              <a:defRPr sz="1324" b="1"/>
            </a:lvl5pPr>
            <a:lvl6pPr marL="1901835" indent="0">
              <a:buNone/>
              <a:defRPr sz="1324" b="1"/>
            </a:lvl6pPr>
            <a:lvl7pPr marL="2282202" indent="0">
              <a:buNone/>
              <a:defRPr sz="1324" b="1"/>
            </a:lvl7pPr>
            <a:lvl8pPr marL="2662569" indent="0">
              <a:buNone/>
              <a:defRPr sz="1324" b="1"/>
            </a:lvl8pPr>
            <a:lvl9pPr marL="3042936" indent="0">
              <a:buNone/>
              <a:defRPr sz="13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2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324"/>
            </a:lvl1pPr>
            <a:lvl2pPr marL="380367" indent="0">
              <a:buNone/>
              <a:defRPr sz="1191"/>
            </a:lvl2pPr>
            <a:lvl3pPr marL="760734" indent="0">
              <a:buNone/>
              <a:defRPr sz="993"/>
            </a:lvl3pPr>
            <a:lvl4pPr marL="1141101" indent="0">
              <a:buNone/>
              <a:defRPr sz="860"/>
            </a:lvl4pPr>
            <a:lvl5pPr marL="1521468" indent="0">
              <a:buNone/>
              <a:defRPr sz="860"/>
            </a:lvl5pPr>
            <a:lvl6pPr marL="1901835" indent="0">
              <a:buNone/>
              <a:defRPr sz="860"/>
            </a:lvl6pPr>
            <a:lvl7pPr marL="2282202" indent="0">
              <a:buNone/>
              <a:defRPr sz="860"/>
            </a:lvl7pPr>
            <a:lvl8pPr marL="2662569" indent="0">
              <a:buNone/>
              <a:defRPr sz="860"/>
            </a:lvl8pPr>
            <a:lvl9pPr marL="3042936" indent="0">
              <a:buNone/>
              <a:defRPr sz="8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 anchor="t"/>
          <a:lstStyle>
            <a:lvl1pPr marL="0" indent="0">
              <a:buNone/>
              <a:defRPr sz="2647"/>
            </a:lvl1pPr>
            <a:lvl2pPr marL="380367" indent="0">
              <a:buNone/>
              <a:defRPr sz="2316"/>
            </a:lvl2pPr>
            <a:lvl3pPr marL="760734" indent="0">
              <a:buNone/>
              <a:defRPr sz="1985"/>
            </a:lvl3pPr>
            <a:lvl4pPr marL="1141101" indent="0">
              <a:buNone/>
              <a:defRPr sz="1655"/>
            </a:lvl4pPr>
            <a:lvl5pPr marL="1521468" indent="0">
              <a:buNone/>
              <a:defRPr sz="1655"/>
            </a:lvl5pPr>
            <a:lvl6pPr marL="1901835" indent="0">
              <a:buNone/>
              <a:defRPr sz="1655"/>
            </a:lvl6pPr>
            <a:lvl7pPr marL="2282202" indent="0">
              <a:buNone/>
              <a:defRPr sz="1655"/>
            </a:lvl7pPr>
            <a:lvl8pPr marL="2662569" indent="0">
              <a:buNone/>
              <a:defRPr sz="1655"/>
            </a:lvl8pPr>
            <a:lvl9pPr marL="3042936" indent="0">
              <a:buNone/>
              <a:defRPr sz="16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324"/>
            </a:lvl1pPr>
            <a:lvl2pPr marL="380367" indent="0">
              <a:buNone/>
              <a:defRPr sz="1191"/>
            </a:lvl2pPr>
            <a:lvl3pPr marL="760734" indent="0">
              <a:buNone/>
              <a:defRPr sz="993"/>
            </a:lvl3pPr>
            <a:lvl4pPr marL="1141101" indent="0">
              <a:buNone/>
              <a:defRPr sz="860"/>
            </a:lvl4pPr>
            <a:lvl5pPr marL="1521468" indent="0">
              <a:buNone/>
              <a:defRPr sz="860"/>
            </a:lvl5pPr>
            <a:lvl6pPr marL="1901835" indent="0">
              <a:buNone/>
              <a:defRPr sz="860"/>
            </a:lvl6pPr>
            <a:lvl7pPr marL="2282202" indent="0">
              <a:buNone/>
              <a:defRPr sz="860"/>
            </a:lvl7pPr>
            <a:lvl8pPr marL="2662569" indent="0">
              <a:buNone/>
              <a:defRPr sz="860"/>
            </a:lvl8pPr>
            <a:lvl9pPr marL="3042936" indent="0">
              <a:buNone/>
              <a:defRPr sz="8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0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0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760734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183" indent="-190183" algn="l" defTabSz="760734" rtl="0" eaLnBrk="1" latinLnBrk="0" hangingPunct="1">
        <a:lnSpc>
          <a:spcPct val="90000"/>
        </a:lnSpc>
        <a:spcBef>
          <a:spcPts val="832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70550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50917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31284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4pPr>
      <a:lvl5pPr marL="1711652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5pPr>
      <a:lvl6pPr marL="2092019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6pPr>
      <a:lvl7pPr marL="2472386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7pPr>
      <a:lvl8pPr marL="2852752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8pPr>
      <a:lvl9pPr marL="3233119" indent="-190183" algn="l" defTabSz="760734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1pPr>
      <a:lvl2pPr marL="380367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2pPr>
      <a:lvl3pPr marL="760734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3pPr>
      <a:lvl4pPr marL="1141101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4pPr>
      <a:lvl5pPr marL="1521468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5pPr>
      <a:lvl6pPr marL="1901835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6pPr>
      <a:lvl7pPr marL="2282202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7pPr>
      <a:lvl8pPr marL="2662569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8pPr>
      <a:lvl9pPr marL="3042936" algn="l" defTabSz="760734" rtl="0" eaLnBrk="1" latinLnBrk="0" hangingPunct="1">
        <a:defRPr sz="15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7F6086-6A98-4159-923E-6CD87BA5202A}"/>
              </a:ext>
            </a:extLst>
          </p:cNvPr>
          <p:cNvSpPr/>
          <p:nvPr/>
        </p:nvSpPr>
        <p:spPr>
          <a:xfrm>
            <a:off x="194918" y="166672"/>
            <a:ext cx="2210357" cy="398798"/>
          </a:xfrm>
          <a:prstGeom prst="rect">
            <a:avLst/>
          </a:prstGeom>
          <a:solidFill>
            <a:srgbClr val="00C0F6"/>
          </a:solidFill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184" b="1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Giải</a:t>
            </a:r>
            <a:r>
              <a:rPr lang="en-US" sz="2184" b="1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84" b="1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nghĩa</a:t>
            </a:r>
            <a:r>
              <a:rPr lang="en-US" sz="2184" b="1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84" b="1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từ</a:t>
            </a:r>
            <a:r>
              <a:rPr lang="en-US" sz="2184" b="1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:</a:t>
            </a:r>
            <a:endParaRPr lang="en-US" sz="2184" dirty="0">
              <a:solidFill>
                <a:prstClr val="black"/>
              </a:solidFill>
              <a:latin typeface="UTM Avo" pitchFamily="18" charset="0"/>
              <a:ea typeface="UVnAvant-Narrow" panose="020B0500000000000000" pitchFamily="34" charset="0"/>
              <a:cs typeface="UVnAvant-Narrow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658321" y="1014610"/>
            <a:ext cx="1746955" cy="429255"/>
          </a:xfrm>
          <a:prstGeom prst="rect">
            <a:avLst/>
          </a:prstGeom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316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sắc</a:t>
            </a:r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thắm</a:t>
            </a:r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:</a:t>
            </a:r>
            <a:r>
              <a:rPr lang="en-US" sz="2316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                                                                                                        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2224642" y="1023642"/>
            <a:ext cx="5686792" cy="388603"/>
          </a:xfrm>
          <a:prstGeom prst="rect">
            <a:avLst/>
          </a:prstGeom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màu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đậm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và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tươi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(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thường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nói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về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màu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118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đỏ</a:t>
            </a:r>
            <a:r>
              <a:rPr lang="en-US" sz="2118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)                                                                                              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658320" y="1541451"/>
            <a:ext cx="1746955" cy="429255"/>
          </a:xfrm>
          <a:prstGeom prst="rect">
            <a:avLst/>
          </a:prstGeom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316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trĩu</a:t>
            </a:r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:</a:t>
            </a:r>
            <a:r>
              <a:rPr lang="en-US" sz="2316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                                                                                                                   </a:t>
            </a:r>
          </a:p>
        </p:txBody>
      </p:sp>
      <p:pic>
        <p:nvPicPr>
          <p:cNvPr id="11" name="Picture 4" descr="C:\Users\Administrator\Desktop\xoài trĩu qu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55" y="1491468"/>
            <a:ext cx="2962940" cy="32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istrator\Desktop\mít 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96" y="1525192"/>
            <a:ext cx="2906794" cy="325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trĩu quả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63" y="1520584"/>
            <a:ext cx="3863859" cy="32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75" y="394662"/>
            <a:ext cx="3839562" cy="39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72" y="412724"/>
            <a:ext cx="5123143" cy="39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31708" y="536493"/>
            <a:ext cx="1135023" cy="429255"/>
          </a:xfrm>
          <a:prstGeom prst="rect">
            <a:avLst/>
          </a:prstGeom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chồi</a:t>
            </a:r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:                                                                                            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772937" y="1097362"/>
            <a:ext cx="2387588" cy="429255"/>
          </a:xfrm>
          <a:prstGeom prst="rect">
            <a:avLst/>
          </a:prstGeom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khiêm</a:t>
            </a:r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nhường</a:t>
            </a:r>
            <a:r>
              <a:rPr lang="en-US" sz="2382" dirty="0">
                <a:solidFill>
                  <a:srgbClr val="0000FF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:                                                                                                    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31708" y="1596181"/>
            <a:ext cx="6963408" cy="795830"/>
          </a:xfrm>
          <a:prstGeom prst="rect">
            <a:avLst/>
          </a:prstGeom>
        </p:spPr>
        <p:txBody>
          <a:bodyPr wrap="square" lIns="62073" tIns="31037" rIns="62073" bIns="31037">
            <a:spAutoFit/>
          </a:bodyPr>
          <a:lstStyle/>
          <a:p>
            <a:pPr defTabSz="760734"/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Khiêm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tốn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không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giành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cái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hay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mình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mà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sẵn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sàng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cho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người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 </a:t>
            </a:r>
            <a:r>
              <a:rPr lang="en-US" sz="2382" dirty="0" err="1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khác</a:t>
            </a:r>
            <a:r>
              <a:rPr lang="en-US" sz="2382" dirty="0">
                <a:solidFill>
                  <a:prstClr val="black"/>
                </a:solidFill>
                <a:latin typeface="UTM Avo" pitchFamily="18" charset="0"/>
                <a:ea typeface="UVnAvant-Narrow" panose="020B0500000000000000" pitchFamily="34" charset="0"/>
                <a:cs typeface="UVnAvant-Narrow" panose="020B0500000000000000" pitchFamily="34" charset="0"/>
              </a:rPr>
              <a:t>.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047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315" y="4616022"/>
            <a:ext cx="576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6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202AE-AD1D-87EF-8783-495B0AE68DAB}"/>
              </a:ext>
            </a:extLst>
          </p:cNvPr>
          <p:cNvSpPr/>
          <p:nvPr/>
        </p:nvSpPr>
        <p:spPr>
          <a:xfrm>
            <a:off x="385665" y="3484191"/>
            <a:ext cx="618079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cành</a:t>
            </a:r>
            <a:r>
              <a:rPr lang="en-US" sz="4000" dirty="0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 – </a:t>
            </a:r>
            <a:r>
              <a:rPr lang="en-US" sz="4000" dirty="0" err="1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xanh</a:t>
            </a:r>
            <a:r>
              <a:rPr lang="en-US" sz="4000" dirty="0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4000" dirty="0" err="1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lời</a:t>
            </a:r>
            <a:r>
              <a:rPr lang="en-US" sz="4000" dirty="0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 - </a:t>
            </a:r>
            <a:r>
              <a:rPr lang="en-US" sz="4000" dirty="0" err="1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đời</a:t>
            </a:r>
            <a:r>
              <a:rPr lang="en-US" sz="4000" dirty="0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, </a:t>
            </a:r>
            <a:r>
              <a:rPr lang="en-US" sz="4000" dirty="0" err="1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bé</a:t>
            </a:r>
            <a:r>
              <a:rPr lang="en-US" sz="4000" dirty="0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 - </a:t>
            </a:r>
            <a:r>
              <a:rPr lang="en-US" sz="4000" dirty="0" err="1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lẽ</a:t>
            </a:r>
            <a:r>
              <a:rPr lang="en-US" sz="4000" dirty="0">
                <a:latin typeface="UNI Chu truyen thong ly 4" pitchFamily="66" charset="0"/>
                <a:ea typeface="UVnAvant-Narrow" panose="020B0500000000000000" pitchFamily="34" charset="0"/>
                <a:cs typeface="UVnAvant-Narrow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38381" y="1844464"/>
            <a:ext cx="3060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23" y="124425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3C8C0F-98AA-8F3D-3F6C-D4E0C9717897}"/>
              </a:ext>
            </a:extLst>
          </p:cNvPr>
          <p:cNvSpPr txBox="1"/>
          <p:nvPr/>
        </p:nvSpPr>
        <p:spPr>
          <a:xfrm>
            <a:off x="0" y="4496923"/>
            <a:ext cx="76405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05518-CE41-D00F-D2D2-86B3102FD472}"/>
              </a:ext>
            </a:extLst>
          </p:cNvPr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315" y="4616022"/>
            <a:ext cx="576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826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7255" y="212040"/>
            <a:ext cx="4497740" cy="611607"/>
          </a:xfrm>
          <a:prstGeom prst="rect">
            <a:avLst/>
          </a:prstGeom>
          <a:noFill/>
        </p:spPr>
        <p:txBody>
          <a:bodyPr wrap="square" lIns="57052" tIns="28526" rIns="57052" bIns="28526">
            <a:spAutoFit/>
          </a:bodyPr>
          <a:lstStyle/>
          <a:p>
            <a:pPr algn="ctr" defTabSz="760734"/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UTM Avo" pitchFamily="18" charset="0"/>
              </a:rPr>
              <a:t>Từ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sz="3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UTM Avo" pitchFamily="18" charset="0"/>
              </a:rPr>
              <a:t>khó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0303" y="1397083"/>
            <a:ext cx="7768897" cy="1184808"/>
          </a:xfrm>
          <a:prstGeom prst="rect">
            <a:avLst/>
          </a:prstGeom>
          <a:noFill/>
        </p:spPr>
        <p:txBody>
          <a:bodyPr wrap="square" lIns="76069" tIns="38035" rIns="76069" bIns="38035" rtlCol="0">
            <a:spAutoFit/>
          </a:bodyPr>
          <a:lstStyle/>
          <a:p>
            <a:pPr defTabSz="760734"/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Khoe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sắc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thắm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toả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hương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trĩu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cành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khiêm</a:t>
            </a:r>
            <a:r>
              <a:rPr lang="en-GB" sz="36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nhường</a:t>
            </a:r>
            <a:endParaRPr lang="en-GB" sz="3600" dirty="0">
              <a:solidFill>
                <a:prstClr val="black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080" y="1349927"/>
            <a:ext cx="4479942" cy="2539025"/>
          </a:xfrm>
          <a:prstGeom prst="rect">
            <a:avLst/>
          </a:prstGeom>
          <a:noFill/>
        </p:spPr>
        <p:txBody>
          <a:bodyPr wrap="square" lIns="76069" tIns="38035" rIns="76069" bIns="38035" rtlCol="0">
            <a:spAutoFit/>
          </a:bodyPr>
          <a:lstStyle/>
          <a:p>
            <a:pPr defTabSz="760734"/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Rễ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chẳng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nhiều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lời</a:t>
            </a:r>
            <a:endParaRPr lang="en-GB" sz="3200" dirty="0">
              <a:solidFill>
                <a:prstClr val="black"/>
              </a:solidFill>
              <a:latin typeface="UTM Avo" pitchFamily="18" charset="0"/>
              <a:cs typeface="Times New Roman" pitchFamily="18" charset="0"/>
            </a:endParaRPr>
          </a:p>
          <a:p>
            <a:pPr defTabSz="760734"/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Âm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thầm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, 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nhỏ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bé</a:t>
            </a:r>
            <a:endParaRPr lang="en-GB" sz="3200" dirty="0">
              <a:solidFill>
                <a:prstClr val="black"/>
              </a:solidFill>
              <a:latin typeface="UTM Avo" pitchFamily="18" charset="0"/>
              <a:cs typeface="Times New Roman" pitchFamily="18" charset="0"/>
            </a:endParaRPr>
          </a:p>
          <a:p>
            <a:pPr defTabSz="760734"/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Làm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đẹp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cho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đời</a:t>
            </a:r>
            <a:endParaRPr lang="en-GB" sz="3200" dirty="0">
              <a:solidFill>
                <a:prstClr val="black"/>
              </a:solidFill>
              <a:latin typeface="UTM Avo" pitchFamily="18" charset="0"/>
              <a:cs typeface="Times New Roman" pitchFamily="18" charset="0"/>
            </a:endParaRPr>
          </a:p>
          <a:p>
            <a:pPr defTabSz="760734"/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Khiêm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nhường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, 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lặng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lẽ</a:t>
            </a:r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.</a:t>
            </a:r>
          </a:p>
          <a:p>
            <a:pPr defTabSz="760734"/>
            <a:r>
              <a:rPr lang="en-GB" sz="3200" dirty="0">
                <a:solidFill>
                  <a:prstClr val="black"/>
                </a:solidFill>
                <a:latin typeface="UTM Avo" pitchFamily="18" charset="0"/>
                <a:cs typeface="Times New Roman" pitchFamily="18" charset="0"/>
              </a:rPr>
              <a:t>             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5921873" y="1467556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5AAD78-5ABD-0B21-7BF4-0FD7C4A28892}"/>
              </a:ext>
            </a:extLst>
          </p:cNvPr>
          <p:cNvCxnSpPr>
            <a:cxnSpLocks/>
          </p:cNvCxnSpPr>
          <p:nvPr/>
        </p:nvCxnSpPr>
        <p:spPr>
          <a:xfrm flipH="1">
            <a:off x="4433470" y="1958445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BB31FE-EC16-4F3E-6FED-5A6367A6CA9A}"/>
              </a:ext>
            </a:extLst>
          </p:cNvPr>
          <p:cNvCxnSpPr>
            <a:cxnSpLocks/>
          </p:cNvCxnSpPr>
          <p:nvPr/>
        </p:nvCxnSpPr>
        <p:spPr>
          <a:xfrm flipH="1">
            <a:off x="5812246" y="1965320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2F88B-6680-D56A-22A8-9A874C057A16}"/>
              </a:ext>
            </a:extLst>
          </p:cNvPr>
          <p:cNvCxnSpPr>
            <a:cxnSpLocks/>
          </p:cNvCxnSpPr>
          <p:nvPr/>
        </p:nvCxnSpPr>
        <p:spPr>
          <a:xfrm flipH="1">
            <a:off x="5575164" y="2414567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20D553-FA21-CD5A-437A-A0753782E748}"/>
              </a:ext>
            </a:extLst>
          </p:cNvPr>
          <p:cNvCxnSpPr>
            <a:cxnSpLocks/>
          </p:cNvCxnSpPr>
          <p:nvPr/>
        </p:nvCxnSpPr>
        <p:spPr>
          <a:xfrm flipH="1">
            <a:off x="5343742" y="2963247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FF3AF-DD42-105D-4FDB-A7184789576A}"/>
              </a:ext>
            </a:extLst>
          </p:cNvPr>
          <p:cNvCxnSpPr>
            <a:cxnSpLocks/>
          </p:cNvCxnSpPr>
          <p:nvPr/>
        </p:nvCxnSpPr>
        <p:spPr>
          <a:xfrm flipH="1">
            <a:off x="6754853" y="2963247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833A1B-4205-2024-6333-2C3A8E146D65}"/>
              </a:ext>
            </a:extLst>
          </p:cNvPr>
          <p:cNvCxnSpPr>
            <a:cxnSpLocks/>
          </p:cNvCxnSpPr>
          <p:nvPr/>
        </p:nvCxnSpPr>
        <p:spPr>
          <a:xfrm flipH="1">
            <a:off x="6840717" y="2963247"/>
            <a:ext cx="151549" cy="334252"/>
          </a:xfrm>
          <a:prstGeom prst="line">
            <a:avLst/>
          </a:prstGeom>
          <a:ln>
            <a:solidFill>
              <a:srgbClr val="F144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696</Words>
  <Application>Microsoft Office PowerPoint</Application>
  <PresentationFormat>On-screen Show (16:9)</PresentationFormat>
  <Paragraphs>170</Paragraphs>
  <Slides>21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Arial-Rounded</vt:lpstr>
      <vt:lpstr>UNI Chu truyen thong ly 4</vt:lpstr>
      <vt:lpstr>UTM Avo</vt:lpstr>
      <vt:lpstr>Arial</vt:lpstr>
      <vt:lpstr>Calibri Light</vt:lpstr>
      <vt:lpstr>Times New Roman</vt:lpstr>
      <vt:lpstr>DFPOP1-W9</vt:lpstr>
      <vt:lpstr>Calibri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Le Chi</cp:lastModifiedBy>
  <cp:revision>35</cp:revision>
  <dcterms:created xsi:type="dcterms:W3CDTF">2020-08-13T09:19:08Z</dcterms:created>
  <dcterms:modified xsi:type="dcterms:W3CDTF">2024-03-20T00:54:24Z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