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60" r:id="rId4"/>
    <p:sldId id="264" r:id="rId5"/>
    <p:sldId id="265" r:id="rId6"/>
    <p:sldId id="262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D80EF-69A6-4AB4-8ECD-25854DC93788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9F7A4-60D6-46E3-A4E9-D0683420B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6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781DB-1A93-4F8D-AAC0-79F6B371DA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14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781DB-1A93-4F8D-AAC0-79F6B371DA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8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4980-C12C-DECD-7FD7-3139069CB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82617-E8DD-3C75-A9B6-E9271AC83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BCB8E-78F7-29DF-6852-6BF03973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05711-8581-15CA-67BD-7EC959884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5E30-70C7-946A-B996-66C3075ED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2D1B-1E2B-1327-0EB9-E3DF8507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A4C82-8878-DB6B-170D-F3E088E84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EBC41-9832-B862-059A-A9A926C5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AF9D7-5B84-4A18-8C8B-573AA32E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7EE3-FEF1-54BF-B5ED-B57E3F8E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6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C55A1A-48A4-8AE5-9E8C-7E4EBF67F7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73C30-FECD-5B08-1E0C-5A356DEAE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1FCE5-A19F-1F7A-8F8A-262E7183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62834-57B5-B761-DD15-33155E2C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DA70-FDD1-DE5A-7CA3-D6119B39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9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106D-1ECE-FFEA-245E-A71C9D28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9E49-7130-9572-55ED-B3CF1537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984EB-CA88-6F27-05FA-0331F489C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C1AD0-16A4-03DC-443B-3C82F4CE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8CAA0-004C-2908-0CF5-B7B36BCE2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6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7EC87-D974-CAA0-D934-182AE01A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2FE70-A901-F88A-BBF0-A02409201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B79AD-997A-760A-BFE0-E4C1E35D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3EDD8-8FEC-CE08-3E1C-19A5201F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8F9EA-E5C7-4403-1AD8-259C81ED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9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BAE1B-68B7-7295-3DB6-40836CD0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FAD5-3599-CCBA-8E8C-307733289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96F8B-4D9E-7512-3B0F-06BD4E091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723BD-664F-B4A8-444E-586F9E66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FCC59-4727-128B-B134-6C08770E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8CD77-D3CD-4CE7-D53D-F282F9EB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9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A4A8-7C1F-CFC5-A469-CC2844DD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F0888-28EE-9A47-9E8F-378DED83D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3CA9C-40BE-23C1-AFEA-6D6E1D069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13BD1-0ECA-E163-6954-AD8573BE1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5E5ED-9196-CED9-A638-E060E632C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EA7166-DD95-3543-B428-690A138CE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EC4FA8-F8A5-5428-B647-CDBF62366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96048-811A-3766-CFD1-C6FE7F43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0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15E8-875B-252A-6D1D-A31FE5F0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450B7-D964-1E96-5BB9-8E1FC50C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AC18C-13A2-54D3-BA90-CCCE2EB4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442E2-FA2F-072D-DEEF-36B77E63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9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609F7-6701-BBDC-62A3-C570EE3C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568F8-4957-4995-9D19-815C500B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151C6-A96E-1FA4-3025-4FC05412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7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E436F-67D7-5556-A89C-8ED50952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5370E-729F-30B7-E89E-0A8194535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1951F-C4A5-3DC0-A62F-B02B00275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DBCF8-5D25-0F9F-E60D-38CC941E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2BF46-6E8F-6D5C-9DE3-CF987A2F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C59B9-3B16-DFB5-D58D-510533C7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4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F748-9B9F-96D8-6C4D-2F6A282C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A3B588-CA3C-8B23-F99B-3882DD0B2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4466F-CF16-8CDE-513B-D33FE839E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D314B-5540-03CA-33B5-A3461538B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3D84C-676C-EB5F-048B-C9366E3B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B8C88-E7BB-FFF3-237B-A3F098FB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2268D0-0E51-7D50-13F9-5F2FC248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26D08-4231-7EAC-6BE3-4F3331960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EF5D2-B5AF-3029-2A42-D61EDB673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B9714B-A5F9-42C9-984C-896F5D857046}" type="datetimeFigureOut">
              <a:rPr lang="en-US" smtClean="0"/>
              <a:t>31/03/2024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395A5-AF0F-063E-F68D-6609647C6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DC2EA-75A3-D271-E1B4-70A6A1476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28ED2-79DC-49D5-992A-199825356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0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7B67-867B-986A-20DE-C7E82FFF9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D2AFD-D7D6-A2B7-CAA4-ED68A1861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1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playing">
            <a:extLst>
              <a:ext uri="{FF2B5EF4-FFF2-40B4-BE49-F238E27FC236}">
                <a16:creationId xmlns:a16="http://schemas.microsoft.com/office/drawing/2014/main" id="{E53C6365-87B5-ED47-6CBA-2BC721A20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924687"/>
            <a:ext cx="8839200" cy="624587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br>
              <a:rPr lang="vi-VN" sz="360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600" b="1">
                <a:solidFill>
                  <a:srgbClr val="002060"/>
                </a:solidFill>
                <a:latin typeface="Times New Roman" pitchFamily="18" charset="0"/>
              </a:rPr>
              <a:t>TRƯỜNG TIỂU HỌC ĐẠI QUANG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6480" y="1849373"/>
            <a:ext cx="8128000" cy="1793239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6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>
              <a:spcBef>
                <a:spcPts val="0"/>
              </a:spcBef>
              <a:defRPr/>
            </a:pPr>
            <a:r>
              <a:rPr lang="en-US" sz="65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6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33800" y="3743980"/>
            <a:ext cx="472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i="1" dirty="0">
                <a:solidFill>
                  <a:srgbClr val="002060"/>
                </a:solidFill>
                <a:latin typeface="Times New Roman" pitchFamily="18" charset="0"/>
              </a:rPr>
              <a:t>      GV</a:t>
            </a:r>
            <a:r>
              <a:rPr lang="vi-VN" sz="2800" b="1" i="1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</a:rPr>
              <a:t>Nguyễn Lê Na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6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ĐTĐ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1251" y="308597"/>
            <a:ext cx="9504548" cy="53799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C36AC7-CB9D-7EDE-68C2-70ED6F96E15B}"/>
              </a:ext>
            </a:extLst>
          </p:cNvPr>
          <p:cNvSpPr/>
          <p:nvPr/>
        </p:nvSpPr>
        <p:spPr>
          <a:xfrm rot="1003697">
            <a:off x="6378371" y="1324111"/>
            <a:ext cx="4059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159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064" y="411063"/>
            <a:ext cx="7508148" cy="2852255"/>
          </a:xfrm>
        </p:spPr>
        <p:txBody>
          <a:bodyPr>
            <a:normAutofit fontScale="90000"/>
          </a:bodyPr>
          <a:lstStyle/>
          <a:p>
            <a:r>
              <a:rPr lang="vi-VN" dirty="0"/>
              <a:t>  </a:t>
            </a:r>
            <a:br>
              <a:rPr lang="vi-VN" dirty="0"/>
            </a:br>
            <a:r>
              <a:rPr lang="vi-VN" b="1" dirty="0"/>
              <a:t>Chủ đề 9: </a:t>
            </a:r>
            <a:br>
              <a:rPr lang="vi-VN" dirty="0"/>
            </a:br>
            <a:br>
              <a:rPr lang="vi-VN" dirty="0"/>
            </a:br>
            <a:r>
              <a:rPr lang="vi-VN" dirty="0"/>
              <a:t> </a:t>
            </a:r>
            <a:r>
              <a:rPr lang="vi-VN" sz="6700" b="1" dirty="0">
                <a:solidFill>
                  <a:srgbClr val="FF0000"/>
                </a:solidFill>
              </a:rPr>
              <a:t>THẦY CÔ CỦA EM</a:t>
            </a:r>
            <a:br>
              <a:rPr lang="vi-VN" dirty="0"/>
            </a:br>
            <a:r>
              <a:rPr lang="vi-VN" dirty="0"/>
              <a:t>                 ( Thời lượng : 4 tiết)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6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75920"/>
            <a:ext cx="10159999" cy="456184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Yêu cầu cần đạt:            </a:t>
            </a:r>
            <a:r>
              <a:rPr lang="vi-VN" sz="4800" b="1" dirty="0"/>
              <a:t>.   </a:t>
            </a:r>
            <a:r>
              <a:rPr lang="vi-VN" sz="4800" dirty="0"/>
              <a:t>            </a:t>
            </a:r>
            <a:br>
              <a:rPr lang="vi-VN" sz="4800" dirty="0"/>
            </a:br>
            <a:r>
              <a:rPr lang="vi-VN" sz="4800" dirty="0"/>
              <a:t>HS biết cách vận dụng nét, hình, khối, màu đậm, màu nhạt để tạo nên sản phẩm mĩ thuật theo ý thích, phù hợp với chủ đề Thầy cô của em.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2026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9727"/>
            <a:ext cx="4768273" cy="4768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t="4889" r="4854" b="7756"/>
          <a:stretch/>
        </p:blipFill>
        <p:spPr>
          <a:xfrm>
            <a:off x="3768435" y="0"/>
            <a:ext cx="8054110" cy="49506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67198" y="869586"/>
            <a:ext cx="2531444" cy="897874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Fira Sans" panose="020B0503050000020004" pitchFamily="34" charset="0"/>
              </a:rPr>
              <a:t>Chủ</a:t>
            </a:r>
            <a:r>
              <a:rPr lang="en-US" sz="4000" dirty="0">
                <a:solidFill>
                  <a:schemeClr val="bg1"/>
                </a:solidFill>
                <a:latin typeface="Fira Sans" panose="020B05030500000200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Fira Sans" panose="020B0503050000020004" pitchFamily="34" charset="0"/>
              </a:rPr>
              <a:t>đề</a:t>
            </a:r>
            <a:r>
              <a:rPr lang="en-US" sz="4000" dirty="0">
                <a:solidFill>
                  <a:schemeClr val="bg1"/>
                </a:solidFill>
                <a:latin typeface="Fira Sans" panose="020B0503050000020004" pitchFamily="34" charset="0"/>
              </a:rPr>
              <a:t> 9:</a:t>
            </a:r>
          </a:p>
        </p:txBody>
      </p:sp>
      <p:sp>
        <p:nvSpPr>
          <p:cNvPr id="8" name="Rectangle 7"/>
          <p:cNvSpPr/>
          <p:nvPr/>
        </p:nvSpPr>
        <p:spPr>
          <a:xfrm>
            <a:off x="4347410" y="1767460"/>
            <a:ext cx="7844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 CỦA EM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25702" y="2797723"/>
            <a:ext cx="1914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1 )</a:t>
            </a: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6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6" y="160564"/>
            <a:ext cx="1295581" cy="127652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07" y="162265"/>
            <a:ext cx="10417373" cy="65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3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0" y="794327"/>
            <a:ext cx="5588001" cy="59838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9" y="213802"/>
            <a:ext cx="5274484" cy="580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097" y="794327"/>
            <a:ext cx="5510213" cy="59112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1864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101</Words>
  <Application>Microsoft Office PowerPoint</Application>
  <PresentationFormat>Widescreen</PresentationFormat>
  <Paragraphs>12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Fira Sans</vt:lpstr>
      <vt:lpstr>Times New Roman</vt:lpstr>
      <vt:lpstr>Office Theme</vt:lpstr>
      <vt:lpstr>PowerPoint Presentation</vt:lpstr>
      <vt:lpstr> TRƯỜNG TIỂU HỌC ĐẠI QUANG</vt:lpstr>
      <vt:lpstr>PowerPoint Presentation</vt:lpstr>
      <vt:lpstr>   Chủ đề 9:    THẦY CÔ CỦA EM                  ( Thời lượng : 4 tiết)</vt:lpstr>
      <vt:lpstr>Yêu cầu cần đạt:            .                HS biết cách vận dụng nét, hình, khối, màu đậm, màu nhạt để tạo nên sản phẩm mĩ thuật theo ý thích, phù hợp với chủ đề Thầy cô của em.</vt:lpstr>
      <vt:lpstr>Chủ đề 9: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</dc:creator>
  <cp:lastModifiedBy>MSI</cp:lastModifiedBy>
  <cp:revision>1</cp:revision>
  <dcterms:created xsi:type="dcterms:W3CDTF">2024-03-31T14:24:45Z</dcterms:created>
  <dcterms:modified xsi:type="dcterms:W3CDTF">2024-03-31T14:31:12Z</dcterms:modified>
</cp:coreProperties>
</file>