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6" r:id="rId4"/>
    <p:sldId id="278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81D7-CC41-3CD6-A811-9E9765063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99960-ED7D-FFA8-8EEB-17E568B55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4500E-AD9F-A271-0411-BAD611B9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653D-90DD-7729-A249-B9999132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5C12D-4B7E-F8DB-CE9E-4E989348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08C8-870B-7724-FB76-C709756F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C8851-36DF-2090-D2A5-2788E1F2A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AB1D4-E051-2ABF-3284-C8F4232D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8AC12-EE3A-89A6-3D0B-8F587095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AE3E-A36E-E3AB-E3D9-8A5EFF18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956C6-CE07-7174-06E4-979108DE8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E682F-384B-D45A-31A7-FB8024908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521F-5229-0B83-53EB-30189A14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7980-509E-9E54-5D74-6CBE4F3E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32AEC-D1C5-7547-EED8-2A2DB89D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F698-D635-E878-32C9-567B19B6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43B5F-EAC1-C3B4-9411-70E778228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C8368-E306-AA11-DBD3-82D3DCA4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7C012-7A95-33C7-F366-0A458F8D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C9B8C-878B-5E58-0A71-EA446E23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1DD5-A2D8-A3C4-8E52-6DD5876F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5EB81-035E-B436-A1B2-3AC4A5D55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D1E1F-E5F3-5531-88DF-B2E7CA68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C9EF2-3C7C-7C53-70C0-0ED0D0B2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DF16-B351-EC46-0AB5-407F923F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7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4FE9-1DBE-8DCE-504A-644AD0A9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D7EDB-A5AC-9C26-2647-7E1462E1A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1A3BA-DCFA-D9FF-1AB0-BA312AD0F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D7EB1-7951-4E56-8085-ACC0BC00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7C783-D792-E215-B6F4-CDB073D0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E9734-B124-749D-CB5C-0456A80F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EC1E-D4CD-3D28-A063-62B9EBA6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62D9B-B66D-E24C-6966-32BE08615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30B9F-8042-BB29-D199-DB902E7C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0B1FB-D5AD-F0C3-F2D4-26F1ABC40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8C1D8-FBE4-9432-6EB2-18AEBBDA9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774A3-4E15-0378-685C-BA49B3ED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E6D5F3-E96B-1FC0-10B8-30E0F7F4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70A66-F240-3081-5CD6-03718125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9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14DA-16A6-7CE8-9838-FAAFBB4A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8DA6D-94ED-0F19-72E8-41A5B7FB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96A01-FD75-8A7B-5E6E-81E7B2CE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7758D-997A-4D5E-4ADE-346A01D9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BD980-3232-65C9-5F61-A9B5E52E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1BD4F-1769-2CE6-87B0-B840F369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93260-DB20-0B97-5A42-2E6454A5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9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9856-9CC7-B20E-574A-3B3399E1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12363-0F0D-699D-7D4D-7943838AC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FA9B4-236C-4F4B-CF7A-EF8589E97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2AB23-9436-F7C1-5E2E-1A20C567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55630-90D3-A0A4-A093-39C17D2D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9C183-80C1-C2B0-7286-CB2E3000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2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2081-3F44-63BB-1F6F-C6330029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F7F73-B168-915A-2E61-9EA19EA9D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70FCE-BB71-FF65-B96A-415C1FC2C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49C61-76A0-5EF4-6150-7D13FBA1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40B32-C931-F53C-7D49-676CD2F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7EF04-3D6D-2425-0E05-FA15B45D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8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F5497B-CC5D-283B-9099-D74FE547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3D6FF-789A-FF22-4446-A13282B46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F589-66F0-FDD7-0C56-FE8B4FD02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33B43-8164-4B66-A43C-739EED6B4D24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19A7-6EC4-C1A3-9DA1-F3682F632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B79C-16F3-B56F-CA08-9214F4661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6FE790-E4EE-4CE7-A36B-98A45422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5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playing">
            <a:extLst>
              <a:ext uri="{FF2B5EF4-FFF2-40B4-BE49-F238E27FC236}">
                <a16:creationId xmlns:a16="http://schemas.microsoft.com/office/drawing/2014/main" id="{F7D5E9C0-2A40-886B-3A32-BA48D281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18" y="1700981"/>
            <a:ext cx="7508148" cy="2528647"/>
          </a:xfrm>
        </p:spPr>
        <p:txBody>
          <a:bodyPr>
            <a:normAutofit fontScale="90000"/>
          </a:bodyPr>
          <a:lstStyle/>
          <a:p>
            <a:r>
              <a:rPr lang="vi-VN"/>
              <a:t>  </a:t>
            </a:r>
            <a:r>
              <a:rPr lang="vi-VN" b="1"/>
              <a:t>Chủ </a:t>
            </a:r>
            <a:r>
              <a:rPr lang="vi-VN" b="1" dirty="0"/>
              <a:t>đề 9: </a:t>
            </a:r>
            <a:br>
              <a:rPr lang="vi-VN" dirty="0"/>
            </a:br>
            <a:r>
              <a:rPr lang="vi-VN" dirty="0"/>
              <a:t> </a:t>
            </a:r>
            <a:r>
              <a:rPr lang="vi-VN" sz="6700" b="1" dirty="0">
                <a:solidFill>
                  <a:srgbClr val="FF0000"/>
                </a:solidFill>
              </a:rPr>
              <a:t>THẦY CÔ CỦA EM</a:t>
            </a:r>
            <a:br>
              <a:rPr lang="vi-VN"/>
            </a:br>
            <a:r>
              <a:rPr lang="en-US" b="1"/>
              <a:t>                                        </a:t>
            </a:r>
            <a:r>
              <a:rPr lang="en-US" b="1" dirty="0"/>
              <a:t>(</a:t>
            </a:r>
            <a:r>
              <a:rPr lang="en-US" b="1" dirty="0" err="1"/>
              <a:t>Tiết</a:t>
            </a:r>
            <a:r>
              <a:rPr lang="en-US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1856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kids with a speech bubble">
            <a:extLst>
              <a:ext uri="{FF2B5EF4-FFF2-40B4-BE49-F238E27FC236}">
                <a16:creationId xmlns:a16="http://schemas.microsoft.com/office/drawing/2014/main" id="{60B94B4D-A8D3-97FD-4A0B-FD822A521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21891" y="1003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ira Sans" panose="020B0503050000020004" pitchFamily="34" charset="0"/>
              </a:rPr>
              <a:t>KHỞI ĐỘNG</a:t>
            </a:r>
          </a:p>
        </p:txBody>
      </p:sp>
      <p:pic>
        <p:nvPicPr>
          <p:cNvPr id="2" name="Thuong-Lam-Thay-Co-Oi-Be-Nhu-Quy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3350" y="1925856"/>
            <a:ext cx="2567709" cy="25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93565" cy="1511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12" y="831273"/>
            <a:ext cx="8547773" cy="1016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7981" y="2015538"/>
          <a:ext cx="1152623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6237">
                  <a:extLst>
                    <a:ext uri="{9D8B030D-6E8A-4147-A177-3AD203B41FA5}">
                      <a16:colId xmlns:a16="http://schemas.microsoft.com/office/drawing/2014/main" val="1706533504"/>
                    </a:ext>
                  </a:extLst>
                </a:gridCol>
              </a:tblGrid>
              <a:tr h="398241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Câu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</a:rPr>
                        <a:t>hỏi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</a:rPr>
                        <a:t>thảo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</a:rPr>
                        <a:t>luận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</a:rPr>
                        <a:t>gợi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ý: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sẽ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thức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thực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SPMT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chủ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đề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chemeClr val="tx1"/>
                          </a:solidFill>
                        </a:rPr>
                        <a:t>Thầy</a:t>
                      </a:r>
                      <a:r>
                        <a:rPr lang="en-US" sz="32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chemeClr val="tx1"/>
                          </a:solidFill>
                        </a:rPr>
                        <a:t>cô</a:t>
                      </a:r>
                      <a:r>
                        <a:rPr lang="en-US" sz="32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32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sẽ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bằng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sử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dụng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đậm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nhạt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chân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dung hay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thường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thầy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cô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40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92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55" y="267855"/>
            <a:ext cx="4407790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442" y="996057"/>
            <a:ext cx="3384418" cy="4858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58" y="996057"/>
            <a:ext cx="3543848" cy="4723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780" y="914087"/>
            <a:ext cx="7421939" cy="5688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780" y="827774"/>
            <a:ext cx="8315426" cy="5774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781" y="759628"/>
            <a:ext cx="8315426" cy="58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7647" y="2487758"/>
            <a:ext cx="7508148" cy="489528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Củng cố- dặn dò: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vi-VN" dirty="0"/>
            </a:br>
            <a:br>
              <a:rPr lang="vi-VN" dirty="0"/>
            </a:br>
            <a:r>
              <a:rPr lang="vi-VN" dirty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6846" y="1690254"/>
            <a:ext cx="7508148" cy="2852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</a:t>
            </a:r>
            <a:b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76846" y="2487758"/>
            <a:ext cx="7286475" cy="2395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phẩm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chụp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gởi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zalo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nhóm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-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Chuẩn bị đồ dùng học tập cho tiết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6287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</Words>
  <Application>Microsoft Office PowerPoint</Application>
  <PresentationFormat>Widescreen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 Light</vt:lpstr>
      <vt:lpstr>Fira Sans</vt:lpstr>
      <vt:lpstr>Times New Roman</vt:lpstr>
      <vt:lpstr>Office Theme</vt:lpstr>
      <vt:lpstr>  Chủ đề 9:   THẦY CÔ CỦA EM                                         (Tiết 2)</vt:lpstr>
      <vt:lpstr>KHỞI ĐỘNG</vt:lpstr>
      <vt:lpstr>PowerPoint Presentation</vt:lpstr>
      <vt:lpstr>PowerPoint Presentation</vt:lpstr>
      <vt:lpstr>Củng cố- dặn dò: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Chủ đề 9:   THẦY CÔ CỦA EM                                         (Tiết 2)</dc:title>
  <dc:creator>MSI</dc:creator>
  <cp:lastModifiedBy>MSI</cp:lastModifiedBy>
  <cp:revision>1</cp:revision>
  <dcterms:created xsi:type="dcterms:W3CDTF">2024-03-31T14:32:01Z</dcterms:created>
  <dcterms:modified xsi:type="dcterms:W3CDTF">2024-03-31T14:34:46Z</dcterms:modified>
</cp:coreProperties>
</file>