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3" r:id="rId4"/>
    <p:sldId id="284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C5C0-F554-1A0F-10AA-5EC33D453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D5B01-3625-4CFF-2BD1-8BE1ACD7C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AE7EC-E9E1-624F-8DD0-5837E87F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EB71E-FFAC-4E84-E6EF-6C024F44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0B2FD-862E-AF48-8758-81666327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2BF5-68CA-108F-D5E1-38659E2F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26C51-8081-88BF-F527-76775412D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255B-6E10-86A5-DDE6-CE0819D1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896A1-C6E6-7CCB-7356-589963E2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72C6-8561-94CC-3996-67FDB905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25DB7-839A-0B5B-EA0B-8A836DA40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611B6-AADC-E4EB-5AF3-A6C7BE355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7C3A-5BC0-D30B-18AF-3B2156B5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A3B4-C233-40A6-952D-7CE62B5A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780E3-A8A0-BB09-91D2-9C4757CF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7CE9-0900-E3CC-2F77-AF8B1DD7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A317-A72B-7862-A002-8B1249CBC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3C319-7BE4-C031-5B4D-42C49A8B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933B8-94A5-38E0-D481-5DC1A084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E9AA-EEAD-FD30-9BB0-35E3B09E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7274-3DC9-941C-8424-B34E9358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A6F72-A501-5286-302D-F7667138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AB82F-2598-65A2-B371-5660685F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B88C6-71DB-BFE1-6DE3-1C6E86C7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F739-F841-1051-A1CE-EACEC339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373A-D675-66DE-6BF4-85DE1B57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5EDB-4FD8-C4E4-FD61-73E71715B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D60C8-E7C8-2347-D950-35613894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D3AF4-5167-06EA-F60E-0DE49353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6A217-4535-89E2-EF39-10DD37F0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C57E-45D6-9CDE-0902-67F833B4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7D38-0D50-F098-F893-261C62E6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EC56E-F277-6A48-0207-44E690A0B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0243-3F4D-9395-1A43-595E5BFE8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413A2-8C34-45DE-D420-2763AC4B2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F92F9-730E-FC6C-4862-D52B15DA0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CF96F-CE29-E4C5-EF99-631C2FF5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2FA76-1D6B-B4C5-156D-EC2BED30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61258-3E75-6627-B366-F6675CCA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6149-FD72-99B9-0A13-EED4B849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4A8FA-03EA-2D87-5829-7D613AB2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FE4AD-105C-12B3-0B92-4B77440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B36B2-2CBB-8C70-7DE2-C571A227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1A0B1-B94E-29B6-59CE-9BBFEA0B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EEE0C-8D28-B1EB-7A00-6449EB1D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F475C-7663-6786-3812-F7CA0EE8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A2CE-B8F5-CFB1-4BCB-C0E0C4D4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670C-35CA-800B-1E59-A0734253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F92BF-A264-8C46-2B47-EB71A3E74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F557F-617C-FE27-943F-FE9DAB8C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469CA-E3AB-879D-B1BD-A76AE51A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40E6E-1329-60F4-2138-EB629FDA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0AFD-EE22-BB43-F56B-BB7812E8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7D7F3-54A6-43C4-C096-B4788F626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BB942-A3C7-13F2-CEBB-8CBCB7F3C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369B0-BC9A-B4E5-7E6B-10754B05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3DB1D-A4E0-9A12-C547-5264F61E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E7747-4D57-7F40-8F55-13AD473B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0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F58D1-9757-4674-A769-F13757A0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4075-EEEF-5DAD-D77E-79EF3F97E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1A07-79A1-41CC-D66A-C13263078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53011-FFE2-456B-B8B8-36D3C621835F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C8EA4-ED5E-77AD-1DF5-5CF3A4935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57BEB-7AA2-86E2-C44B-A4A4BEF47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D80B4-3D27-4AA1-A31F-2D6C0FD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120"/>
            <a:ext cx="6336452" cy="30886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/>
              <a:t>Chủ đề 9: </a:t>
            </a:r>
            <a:br>
              <a:rPr lang="en-US" sz="6000"/>
            </a:br>
            <a:r>
              <a:rPr lang="en-US" sz="6000"/>
              <a:t> </a:t>
            </a:r>
            <a:r>
              <a:rPr lang="en-US" sz="6000" b="1">
                <a:solidFill>
                  <a:srgbClr val="FF0000"/>
                </a:solidFill>
              </a:rPr>
              <a:t>THẦY CÔ CỦA EM</a:t>
            </a:r>
            <a:br>
              <a:rPr lang="en-US" sz="6000">
                <a:solidFill>
                  <a:srgbClr val="FF0000"/>
                </a:solidFill>
              </a:rPr>
            </a:br>
            <a:r>
              <a:rPr lang="en-US" sz="4000" b="1">
                <a:solidFill>
                  <a:srgbClr val="FF0000"/>
                </a:solidFill>
              </a:rPr>
              <a:t>(Tiết</a:t>
            </a:r>
            <a:r>
              <a:rPr lang="en-US" sz="4000" b="1" dirty="0">
                <a:solidFill>
                  <a:srgbClr val="FF0000"/>
                </a:solidFill>
              </a:rPr>
              <a:t> 3)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cartoon rocket in space&#10;&#10;Description automatically generated">
            <a:extLst>
              <a:ext uri="{FF2B5EF4-FFF2-40B4-BE49-F238E27FC236}">
                <a16:creationId xmlns:a16="http://schemas.microsoft.com/office/drawing/2014/main" id="{9445F4A3-AD8A-571B-97FA-7C11BA829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r="21625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39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playing in a field">
            <a:extLst>
              <a:ext uri="{FF2B5EF4-FFF2-40B4-BE49-F238E27FC236}">
                <a16:creationId xmlns:a16="http://schemas.microsoft.com/office/drawing/2014/main" id="{0823BA3D-3302-6D52-ABAF-D08DFD61A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988" y="643422"/>
            <a:ext cx="4847526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3" name="Bui-Phan-Ngoc-L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9927" y="2292927"/>
            <a:ext cx="2272145" cy="2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597334"/>
            <a:ext cx="11463106" cy="56372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9764" y="1126837"/>
            <a:ext cx="5876636" cy="785526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Thảo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luận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8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92"/>
            <a:ext cx="1671782" cy="14460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129309"/>
            <a:ext cx="5876636" cy="785526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Vận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sáng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tạo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771120"/>
            <a:ext cx="9340273" cy="550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9" y="1556646"/>
            <a:ext cx="4251037" cy="4994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808" y="1556646"/>
            <a:ext cx="3590855" cy="4932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195" y="1556646"/>
            <a:ext cx="6668889" cy="49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647" y="2487758"/>
            <a:ext cx="7508148" cy="489528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Củng cố- dặn dò: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vi-VN" dirty="0"/>
            </a:br>
            <a:br>
              <a:rPr lang="vi-VN" dirty="0"/>
            </a:br>
            <a:r>
              <a:rPr lang="vi-VN" dirty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6846" y="1690254"/>
            <a:ext cx="7508148" cy="2852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</a:t>
            </a:r>
            <a:b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8519" y="2024498"/>
            <a:ext cx="7286475" cy="708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-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Chuẩn bị đồ dùng học tập cho 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715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 Light</vt:lpstr>
      <vt:lpstr>Times New Roman</vt:lpstr>
      <vt:lpstr>Office Theme</vt:lpstr>
      <vt:lpstr>Chủ đề 9:   THẦY CÔ CỦA EM (Tiết 3)</vt:lpstr>
      <vt:lpstr>KHỞI ĐỘNG</vt:lpstr>
      <vt:lpstr>Thảo luận</vt:lpstr>
      <vt:lpstr>Vận dụng- sáng tạo:</vt:lpstr>
      <vt:lpstr>Củng cố- dặn dò: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9:   THẦY CÔ CỦA EM (Tiết 3)</dc:title>
  <dc:creator>MSI</dc:creator>
  <cp:lastModifiedBy>MSI</cp:lastModifiedBy>
  <cp:revision>1</cp:revision>
  <dcterms:created xsi:type="dcterms:W3CDTF">2024-03-31T14:35:17Z</dcterms:created>
  <dcterms:modified xsi:type="dcterms:W3CDTF">2024-03-31T14:38:11Z</dcterms:modified>
</cp:coreProperties>
</file>