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</p:sldMasterIdLst>
  <p:notesMasterIdLst>
    <p:notesMasterId r:id="rId11"/>
  </p:notesMasterIdLst>
  <p:sldIdLst>
    <p:sldId id="256" r:id="rId3"/>
    <p:sldId id="269" r:id="rId4"/>
    <p:sldId id="283" r:id="rId5"/>
    <p:sldId id="271" r:id="rId6"/>
    <p:sldId id="301" r:id="rId7"/>
    <p:sldId id="302" r:id="rId8"/>
    <p:sldId id="303" r:id="rId9"/>
    <p:sldId id="304" r:id="rId10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2"/>
    </p:embeddedFont>
    <p:embeddedFont>
      <p:font typeface="Arial-Rounded" panose="020B0500000000000000" charset="0"/>
      <p:regular r:id="rId13"/>
    </p:embeddedFont>
    <p:embeddedFont>
      <p:font typeface="DFPOP1-W9" panose="020B0604020202020204" charset="-128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icrosoft YaHei" panose="020B0503020204020204" pitchFamily="34" charset="-122"/>
      <p:regular r:id="rId21"/>
      <p:bold r:id="rId22"/>
    </p:embeddedFont>
    <p:embeddedFont>
      <p:font typeface="SimSun" panose="02010600030101010101" pitchFamily="2" charset="-122"/>
      <p:regular r:id="rId12"/>
    </p:embeddedFont>
  </p:embeddedFontLst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2" id="{47239A1A-9B72-4DA5-96A7-F8786F163078}">
          <p14:sldIdLst>
            <p14:sldId id="269"/>
            <p14:sldId id="283"/>
            <p14:sldId id="271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3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372" y="90"/>
      </p:cViewPr>
      <p:guideLst>
        <p:guide orient="horz" pos="1573"/>
        <p:guide pos="2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D4142-FFBA-46FD-A6DD-5445EA69791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118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20890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Trần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Hoa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tay trước khi ăn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02965" y="1854835"/>
            <a:ext cx="2089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55" y="118110"/>
            <a:ext cx="5329555" cy="47231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21380" y="889000"/>
            <a:ext cx="365125" cy="565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1365" y="870585"/>
            <a:ext cx="1167765" cy="894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04285" y="824865"/>
            <a:ext cx="1569720" cy="267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95695" y="889000"/>
            <a:ext cx="127635" cy="260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10870" y="706755"/>
            <a:ext cx="8230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Để phòng bệnh chúng ta phải rửa tay trước khi ăn. Cần rửa tay bằng xà phòng với nước sạch.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567055"/>
            <a:ext cx="6504305" cy="292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Trò chơi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58870" y="341630"/>
            <a:ext cx="407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Calibri" panose="020F0502020204030204" charset="0"/>
                <a:cs typeface="Calibri" panose="020F0502020204030204" charset="0"/>
              </a:rPr>
              <a:t>Em làm bác sỹ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32535"/>
            <a:ext cx="6057900" cy="29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A4DC745-BC17-4427-A432-75452A8F4B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0"/>
          <a:stretch/>
        </p:blipFill>
        <p:spPr>
          <a:xfrm>
            <a:off x="-2901" y="-1554"/>
            <a:ext cx="9143999" cy="51450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E8D83F-BAA4-4EAA-9EB1-E492196AF2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6" r="71078" b="20000"/>
          <a:stretch/>
        </p:blipFill>
        <p:spPr>
          <a:xfrm>
            <a:off x="56894" y="2447949"/>
            <a:ext cx="2088511" cy="153751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23D98469-A133-4F91-92E0-9F353270F0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-3811" b="83596"/>
          <a:stretch/>
        </p:blipFill>
        <p:spPr>
          <a:xfrm>
            <a:off x="6104823" y="-684774"/>
            <a:ext cx="3167056" cy="200878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24EEBE9-E6EA-45F1-B394-C20C4351F3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/>
        </p:blipFill>
        <p:spPr>
          <a:xfrm>
            <a:off x="4299862" y="-234124"/>
            <a:ext cx="3841248" cy="166103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9E2A745C-2B26-4AE7-A543-D1A30CBB6A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6" t="12304" r="12969" b="79199"/>
          <a:stretch/>
        </p:blipFill>
        <p:spPr>
          <a:xfrm flipH="1">
            <a:off x="7392936" y="844061"/>
            <a:ext cx="884903" cy="123886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7DC50E77-07FF-42DC-905C-A277CB4ABC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0" t="60907" r="62104" b="26891"/>
          <a:stretch/>
        </p:blipFill>
        <p:spPr>
          <a:xfrm>
            <a:off x="1161102" y="2849347"/>
            <a:ext cx="1396240" cy="1320488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03ECFC58-F478-4E93-8577-2AC58A5A5F1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67734" b="36043"/>
          <a:stretch/>
        </p:blipFill>
        <p:spPr>
          <a:xfrm rot="20183396">
            <a:off x="-710024" y="-191117"/>
            <a:ext cx="2430147" cy="1200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1B82CC-7297-4461-A098-47C54BADC5C7}"/>
              </a:ext>
            </a:extLst>
          </p:cNvPr>
          <p:cNvSpPr txBox="1"/>
          <p:nvPr/>
        </p:nvSpPr>
        <p:spPr>
          <a:xfrm>
            <a:off x="1161102" y="1575097"/>
            <a:ext cx="7056784" cy="1015663"/>
          </a:xfrm>
          <a:prstGeom prst="rect">
            <a:avLst/>
          </a:prstGeom>
          <a:noFill/>
        </p:spPr>
        <p:txBody>
          <a:bodyPr spcFirstLastPara="1" wrap="square" lIns="91436" tIns="45718" rIns="91436" bIns="45718" numCol="1" rtlCol="0">
            <a:prstTxWarp prst="textButton">
              <a:avLst/>
            </a:prstTxWarp>
            <a:spAutoFit/>
          </a:bodyPr>
          <a:lstStyle/>
          <a:p>
            <a:r>
              <a:rPr lang="en-US" sz="6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6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6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000" dirty="0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5B9BD5">
                    <a:lumMod val="50000"/>
                  </a:srgbClr>
                </a:solidFill>
                <a:latin typeface="UVN Mang Tre" panose="000004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endParaRPr lang="en-US" sz="6000" dirty="0">
              <a:solidFill>
                <a:srgbClr val="5B9BD5">
                  <a:lumMod val="50000"/>
                </a:srgbClr>
              </a:solidFill>
              <a:latin typeface="UVN Mang Tre" panose="000004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555235"/>
      </p:ext>
    </p:extLst>
  </p:cSld>
  <p:clrMapOvr>
    <a:masterClrMapping/>
  </p:clrMapOvr>
  <p:transition spd="slow" advClick="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ạm biệt"/>
  <p:tag name="ISPRING_SLIDE_INDENT_LEVEL" val="0"/>
  <p:tag name="GENSWF_ADVANCE_TIME" val="2.929"/>
  <p:tag name="ISPRING_CUSTOM_TIMING_USED" val="1"/>
  <p:tag name="GENSWF_SLIDE_UID" val="{A2EB917A-0C1B-4061-98A2-374FFCA0009C}:332"/>
  <p:tag name="ISPRING_SLIDE_ID_2" val="{F02B97C0-D812-4906-8CE0-3DD47FB14ACA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91</Words>
  <Application>Microsoft Office PowerPoint</Application>
  <PresentationFormat>On-screen Show (16:9)</PresentationFormat>
  <Paragraphs>16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SimSun</vt:lpstr>
      <vt:lpstr>Arial-Rounded</vt:lpstr>
      <vt:lpstr>DFPOP1-W9</vt:lpstr>
      <vt:lpstr>Calibri Light</vt:lpstr>
      <vt:lpstr>Calibri</vt:lpstr>
      <vt:lpstr>Arial</vt:lpstr>
      <vt:lpstr>Microsoft YaHei</vt:lpstr>
      <vt:lpstr>等线</vt:lpstr>
      <vt:lpstr>Times New Roman</vt:lpstr>
      <vt:lpstr>SimSun</vt:lpstr>
      <vt:lpstr>UVN Mang Tre</vt:lpstr>
      <vt:lpstr>方正准圆简体</vt:lpstr>
      <vt:lpstr>华康少女文字W5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23</cp:revision>
  <dcterms:created xsi:type="dcterms:W3CDTF">2020-08-13T09:19:00Z</dcterms:created>
  <dcterms:modified xsi:type="dcterms:W3CDTF">2024-03-15T13:45:28Z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