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58" r:id="rId6"/>
    <p:sldId id="275" r:id="rId7"/>
    <p:sldId id="266" r:id="rId8"/>
    <p:sldId id="276" r:id="rId9"/>
    <p:sldId id="277" r:id="rId10"/>
    <p:sldId id="288" r:id="rId11"/>
    <p:sldId id="290" r:id="rId12"/>
    <p:sldId id="289" r:id="rId13"/>
    <p:sldId id="278" r:id="rId14"/>
    <p:sldId id="293" r:id="rId15"/>
    <p:sldId id="294" r:id="rId16"/>
    <p:sldId id="292" r:id="rId17"/>
    <p:sldId id="267" r:id="rId18"/>
    <p:sldId id="295" r:id="rId19"/>
    <p:sldId id="279" r:id="rId20"/>
    <p:sldId id="296" r:id="rId21"/>
    <p:sldId id="297" r:id="rId22"/>
    <p:sldId id="298" r:id="rId23"/>
    <p:sldId id="299" r:id="rId24"/>
    <p:sldId id="268" r:id="rId25"/>
    <p:sldId id="280" r:id="rId26"/>
    <p:sldId id="281" r:id="rId27"/>
    <p:sldId id="269" r:id="rId28"/>
    <p:sldId id="282" r:id="rId29"/>
    <p:sldId id="270" r:id="rId30"/>
    <p:sldId id="283" r:id="rId31"/>
    <p:sldId id="271" r:id="rId32"/>
    <p:sldId id="284" r:id="rId33"/>
    <p:sldId id="285" r:id="rId34"/>
    <p:sldId id="272" r:id="rId35"/>
    <p:sldId id="286" r:id="rId36"/>
    <p:sldId id="273" r:id="rId37"/>
    <p:sldId id="287" r:id="rId38"/>
    <p:sldId id="274" r:id="rId39"/>
  </p:sldIdLst>
  <p:sldSz cx="9144000" cy="5143500" type="screen16x9"/>
  <p:notesSz cx="6858000" cy="9144000"/>
  <p:embeddedFontLst>
    <p:embeddedFont>
      <p:font typeface="DFPOP1-W9" panose="020B0604020202020204" charset="-128"/>
      <p:regular r:id="rId41"/>
    </p:embeddedFont>
    <p:embeddedFont>
      <p:font typeface="Arial-Rounded" panose="020B0500000000000000" charset="0"/>
      <p:regular r:id="rId42"/>
    </p:embeddedFont>
    <p:embeddedFont>
      <p:font typeface="HL Hoctro" panose="020B0604020202020204" charset="0"/>
      <p:regular r:id="rId43"/>
    </p:embeddedFont>
  </p:embeddedFontLst>
  <p:custDataLst>
    <p:tags r:id="rId4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90"/>
            <p14:sldId id="289"/>
            <p14:sldId id="278"/>
            <p14:sldId id="293"/>
            <p14:sldId id="294"/>
            <p14:sldId id="292"/>
          </p14:sldIdLst>
        </p14:section>
        <p14:section name="Tiết 2" id="{47239A1A-9B72-4DA5-96A7-F8786F163078}">
          <p14:sldIdLst>
            <p14:sldId id="267"/>
            <p14:sldId id="295"/>
            <p14:sldId id="279"/>
            <p14:sldId id="296"/>
            <p14:sldId id="297"/>
            <p14:sldId id="298"/>
            <p14:sldId id="29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85" d="100"/>
          <a:sy n="85" d="100"/>
        </p:scale>
        <p:origin x="138" y="13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1972E-F1E6-C765-B736-59D50D49A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C559F-067B-0776-5D1A-82C468C9F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9253D-359A-289C-2102-E3A10F7890B5}"/>
              </a:ext>
            </a:extLst>
          </p:cNvPr>
          <p:cNvSpPr>
            <a:spLocks noGrp="1"/>
          </p:cNvSpPr>
          <p:nvPr>
            <p:ph type="body" idx="1"/>
          </p:nvPr>
        </p:nvSpPr>
        <p:spPr/>
        <p:txBody>
          <a:bodyPr/>
          <a:lstStyle/>
          <a:p>
            <a:r>
              <a:rPr lang="en-US" dirty="0" err="1"/>
              <a:t>Luyện</a:t>
            </a:r>
            <a:r>
              <a:rPr lang="en-US" dirty="0"/>
              <a:t> </a:t>
            </a:r>
            <a:r>
              <a:rPr lang="en-US" dirty="0" err="1"/>
              <a:t>đọc</a:t>
            </a:r>
            <a:r>
              <a:rPr lang="en-US" dirty="0"/>
              <a:t> </a:t>
            </a:r>
            <a:r>
              <a:rPr lang="en-US" dirty="0" err="1"/>
              <a:t>nhóm</a:t>
            </a:r>
            <a:endParaRPr lang="en-US" dirty="0"/>
          </a:p>
          <a:p>
            <a:r>
              <a:rPr lang="en-US" dirty="0" err="1"/>
              <a:t>Thi</a:t>
            </a:r>
            <a:r>
              <a:rPr lang="en-US" dirty="0"/>
              <a:t> </a:t>
            </a:r>
            <a:r>
              <a:rPr lang="en-US" dirty="0" err="1"/>
              <a:t>đọc</a:t>
            </a:r>
            <a:endParaRPr lang="en-US" dirty="0"/>
          </a:p>
          <a:p>
            <a:r>
              <a:rPr lang="en-US" dirty="0"/>
              <a:t>Cn </a:t>
            </a:r>
            <a:r>
              <a:rPr lang="en-US" dirty="0" err="1"/>
              <a:t>đọc</a:t>
            </a:r>
            <a:endParaRPr lang="en-US" dirty="0"/>
          </a:p>
          <a:p>
            <a:r>
              <a:rPr lang="en-US" dirty="0" err="1"/>
              <a:t>Đọc</a:t>
            </a:r>
            <a:r>
              <a:rPr lang="en-US" dirty="0"/>
              <a:t> </a:t>
            </a:r>
            <a:r>
              <a:rPr lang="en-US" dirty="0" err="1"/>
              <a:t>đông</a:t>
            </a:r>
            <a:r>
              <a:rPr lang="en-US" dirty="0"/>
              <a:t> </a:t>
            </a:r>
            <a:r>
              <a:rPr lang="en-US" dirty="0" err="1"/>
              <a:t>thanh</a:t>
            </a:r>
            <a:endParaRPr lang="en-US" dirty="0"/>
          </a:p>
        </p:txBody>
      </p:sp>
      <p:sp>
        <p:nvSpPr>
          <p:cNvPr id="4" name="Slide Number Placeholder 3">
            <a:extLst>
              <a:ext uri="{FF2B5EF4-FFF2-40B4-BE49-F238E27FC236}">
                <a16:creationId xmlns:a16="http://schemas.microsoft.com/office/drawing/2014/main" id="{A8B6D84F-9254-D6B8-4B94-E118217D2AB7}"/>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520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38212-340D-6911-8D74-A2F38D185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A66A9-E912-6FEF-6109-269EDC672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C9E28-5220-7E9D-C7A9-0960D8B2E9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2B6BB-A01E-DF94-61E8-F35659EF4233}"/>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56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207167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5E09C-73C5-3386-9829-0DB9891A7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4448-13CD-8866-8E2A-1918B4779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05B17-599B-CB49-3E7C-272B34234D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ED7A59-3A35-220B-5F2B-75B013BCDFE7}"/>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741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D9AFD-128F-B1EA-3FF1-B0A9E6596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BA285-3985-C816-9AFE-FE81BA018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98C22-EB1B-AEB8-9DC4-02C3F7A5D3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4CDBE7-A1E1-C363-103A-4AF0A2FFBBC0}"/>
              </a:ext>
            </a:extLst>
          </p:cNvPr>
          <p:cNvSpPr>
            <a:spLocks noGrp="1"/>
          </p:cNvSpPr>
          <p:nvPr>
            <p:ph type="sldNum" sz="quarter" idx="5"/>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506226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32</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21720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mẫu</a:t>
            </a:r>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8535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nối</a:t>
            </a:r>
            <a:r>
              <a:rPr lang="en-US" dirty="0"/>
              <a:t> </a:t>
            </a:r>
            <a:r>
              <a:rPr lang="en-US" dirty="0" err="1"/>
              <a:t>tiếp</a:t>
            </a:r>
            <a:r>
              <a:rPr lang="en-US" dirty="0"/>
              <a:t> </a:t>
            </a:r>
            <a:r>
              <a:rPr lang="en-US" dirty="0" err="1"/>
              <a:t>đoạn</a:t>
            </a:r>
            <a:r>
              <a:rPr lang="en-US" dirty="0"/>
              <a:t> </a:t>
            </a:r>
            <a:r>
              <a:rPr lang="en-US" dirty="0" err="1"/>
              <a:t>lần</a:t>
            </a:r>
            <a:r>
              <a:rPr lang="en-US" dirty="0"/>
              <a:t> 1</a:t>
            </a:r>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từ</a:t>
            </a:r>
            <a:r>
              <a:rPr lang="en-US" dirty="0"/>
              <a:t> </a:t>
            </a:r>
            <a:r>
              <a:rPr lang="en-US" dirty="0" err="1"/>
              <a:t>khó</a:t>
            </a:r>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67383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97C3C-59B8-7743-E9E1-B69C0A4EA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63E5B-7E81-555D-915E-9BC30A173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9B4B9-FB18-BA58-D584-765CA45C78BB}"/>
              </a:ext>
            </a:extLst>
          </p:cNvPr>
          <p:cNvSpPr>
            <a:spLocks noGrp="1"/>
          </p:cNvSpPr>
          <p:nvPr>
            <p:ph type="body" idx="1"/>
          </p:nvPr>
        </p:nvSpPr>
        <p:spPr/>
        <p:txBody>
          <a:bodyPr/>
          <a:lstStyle/>
          <a:p>
            <a:r>
              <a:rPr lang="en-US" dirty="0" err="1"/>
              <a:t>Đọc</a:t>
            </a:r>
            <a:r>
              <a:rPr lang="en-US" dirty="0"/>
              <a:t> </a:t>
            </a:r>
            <a:r>
              <a:rPr lang="en-US" dirty="0" err="1"/>
              <a:t>nối</a:t>
            </a:r>
            <a:r>
              <a:rPr lang="en-US" dirty="0"/>
              <a:t> </a:t>
            </a:r>
            <a:r>
              <a:rPr lang="en-US" dirty="0" err="1"/>
              <a:t>tiếp</a:t>
            </a:r>
            <a:r>
              <a:rPr lang="en-US" dirty="0"/>
              <a:t> </a:t>
            </a:r>
            <a:r>
              <a:rPr lang="en-US" dirty="0" err="1"/>
              <a:t>câu</a:t>
            </a:r>
            <a:r>
              <a:rPr lang="en-US" dirty="0"/>
              <a:t> </a:t>
            </a:r>
            <a:r>
              <a:rPr lang="en-US" dirty="0" err="1"/>
              <a:t>lần</a:t>
            </a:r>
            <a:r>
              <a:rPr lang="en-US" dirty="0"/>
              <a:t> 2</a:t>
            </a:r>
          </a:p>
        </p:txBody>
      </p:sp>
      <p:sp>
        <p:nvSpPr>
          <p:cNvPr id="4" name="Slide Number Placeholder 3">
            <a:extLst>
              <a:ext uri="{FF2B5EF4-FFF2-40B4-BE49-F238E27FC236}">
                <a16:creationId xmlns:a16="http://schemas.microsoft.com/office/drawing/2014/main" id="{12ACD7AF-FB7D-911E-E54E-4F60EB3C3A64}"/>
              </a:ext>
            </a:extLst>
          </p:cNvPr>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710615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nối</a:t>
            </a:r>
            <a:r>
              <a:rPr lang="en-US" dirty="0"/>
              <a:t> </a:t>
            </a:r>
            <a:r>
              <a:rPr lang="en-US" dirty="0" err="1"/>
              <a:t>tiếp</a:t>
            </a:r>
            <a:r>
              <a:rPr lang="en-US" dirty="0"/>
              <a:t> </a:t>
            </a:r>
            <a:r>
              <a:rPr lang="en-US" dirty="0" err="1"/>
              <a:t>đoạn</a:t>
            </a:r>
            <a:r>
              <a:rPr lang="en-US" dirty="0"/>
              <a:t> </a:t>
            </a:r>
            <a:r>
              <a:rPr lang="en-US" dirty="0" err="1"/>
              <a:t>lần</a:t>
            </a:r>
            <a:r>
              <a:rPr lang="en-US" dirty="0"/>
              <a:t> 1</a:t>
            </a:r>
          </a:p>
          <a:p>
            <a:r>
              <a:rPr lang="en-US" dirty="0" err="1"/>
              <a:t>Đọc</a:t>
            </a:r>
            <a:r>
              <a:rPr lang="en-US" dirty="0"/>
              <a:t> </a:t>
            </a:r>
            <a:r>
              <a:rPr lang="en-US" dirty="0" err="1"/>
              <a:t>lần</a:t>
            </a:r>
            <a:r>
              <a:rPr lang="en-US" dirty="0"/>
              <a:t> 2</a:t>
            </a:r>
          </a:p>
          <a:p>
            <a:r>
              <a:rPr lang="en-US" dirty="0" err="1"/>
              <a:t>Giải</a:t>
            </a:r>
            <a:r>
              <a:rPr lang="en-US" dirty="0"/>
              <a:t> </a:t>
            </a:r>
            <a:r>
              <a:rPr lang="en-US" dirty="0" err="1"/>
              <a:t>ngĩa</a:t>
            </a:r>
            <a:r>
              <a:rPr lang="en-US" dirty="0"/>
              <a:t> </a:t>
            </a:r>
            <a:r>
              <a:rPr lang="en-US" dirty="0" err="1"/>
              <a:t>từ</a:t>
            </a:r>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331859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2024/3/4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ăn. Cần rửa bằng xà phòng với nước sạch.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(Nguyên Vũ)</a:t>
            </a:r>
            <a:endParaRPr lang="zh-CN" altLang="en-US"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6934C2-65B5-E1AA-EB69-C05A345C99D0}"/>
              </a:ext>
            </a:extLst>
          </p:cNvPr>
          <p:cNvSpPr txBox="1"/>
          <p:nvPr/>
        </p:nvSpPr>
        <p:spPr>
          <a:xfrm>
            <a:off x="645886" y="464457"/>
            <a:ext cx="1391728" cy="523220"/>
          </a:xfrm>
          <a:prstGeom prst="rect">
            <a:avLst/>
          </a:prstGeom>
          <a:noFill/>
        </p:spPr>
        <p:txBody>
          <a:bodyPr wrap="none" rtlCol="0">
            <a:spAutoFit/>
          </a:bodyPr>
          <a:lstStyle/>
          <a:p>
            <a:r>
              <a:rPr lang="en-US" sz="2800">
                <a:solidFill>
                  <a:srgbClr val="EF2A19"/>
                </a:solidFill>
              </a:rPr>
              <a:t>vi trùng</a:t>
            </a:r>
          </a:p>
        </p:txBody>
      </p:sp>
      <p:sp>
        <p:nvSpPr>
          <p:cNvPr id="4" name="TextBox 3">
            <a:extLst>
              <a:ext uri="{FF2B5EF4-FFF2-40B4-BE49-F238E27FC236}">
                <a16:creationId xmlns:a16="http://schemas.microsoft.com/office/drawing/2014/main" id="{585F6BEB-1BC5-57BB-DAFB-8A6B1E1D540B}"/>
              </a:ext>
            </a:extLst>
          </p:cNvPr>
          <p:cNvSpPr txBox="1"/>
          <p:nvPr/>
        </p:nvSpPr>
        <p:spPr>
          <a:xfrm>
            <a:off x="645886" y="464457"/>
            <a:ext cx="7467600" cy="523220"/>
          </a:xfrm>
          <a:prstGeom prst="rect">
            <a:avLst/>
          </a:prstGeom>
          <a:noFill/>
        </p:spPr>
        <p:txBody>
          <a:bodyPr wrap="square" rtlCol="0">
            <a:spAutoFit/>
          </a:bodyPr>
          <a:lstStyle/>
          <a:p>
            <a:r>
              <a:rPr lang="en-US" sz="2800">
                <a:solidFill>
                  <a:srgbClr val="EF2A19"/>
                </a:solidFill>
              </a:rPr>
              <a:t>vi trùng: </a:t>
            </a:r>
            <a:r>
              <a:rPr lang="en-US" sz="2800">
                <a:solidFill>
                  <a:schemeClr val="accent6">
                    <a:lumMod val="75000"/>
                  </a:schemeClr>
                </a:solidFill>
              </a:rPr>
              <a:t>sinh vật rất nhỏ, có khả năng gây bệnh</a:t>
            </a:r>
          </a:p>
        </p:txBody>
      </p:sp>
      <p:pic>
        <p:nvPicPr>
          <p:cNvPr id="1026" name="Picture 2" descr="Phân biệt vi khuẩn - virus - ký sinh trùng | Vinmec">
            <a:extLst>
              <a:ext uri="{FF2B5EF4-FFF2-40B4-BE49-F238E27FC236}">
                <a16:creationId xmlns:a16="http://schemas.microsoft.com/office/drawing/2014/main" id="{F12D3BA9-5646-4794-4675-7AF5AF072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940" y="987677"/>
            <a:ext cx="5389958" cy="337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79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6934C2-65B5-E1AA-EB69-C05A345C99D0}"/>
              </a:ext>
            </a:extLst>
          </p:cNvPr>
          <p:cNvSpPr txBox="1"/>
          <p:nvPr/>
        </p:nvSpPr>
        <p:spPr>
          <a:xfrm>
            <a:off x="645886" y="464457"/>
            <a:ext cx="1384866" cy="523220"/>
          </a:xfrm>
          <a:prstGeom prst="rect">
            <a:avLst/>
          </a:prstGeom>
          <a:noFill/>
        </p:spPr>
        <p:txBody>
          <a:bodyPr wrap="none" rtlCol="0">
            <a:spAutoFit/>
          </a:bodyPr>
          <a:lstStyle/>
          <a:p>
            <a:r>
              <a:rPr lang="en-US" sz="2800">
                <a:solidFill>
                  <a:srgbClr val="EF2A19"/>
                </a:solidFill>
              </a:rPr>
              <a:t>tiếp xúc</a:t>
            </a:r>
          </a:p>
        </p:txBody>
      </p:sp>
      <p:sp>
        <p:nvSpPr>
          <p:cNvPr id="4" name="TextBox 3">
            <a:extLst>
              <a:ext uri="{FF2B5EF4-FFF2-40B4-BE49-F238E27FC236}">
                <a16:creationId xmlns:a16="http://schemas.microsoft.com/office/drawing/2014/main" id="{585F6BEB-1BC5-57BB-DAFB-8A6B1E1D540B}"/>
              </a:ext>
            </a:extLst>
          </p:cNvPr>
          <p:cNvSpPr txBox="1"/>
          <p:nvPr/>
        </p:nvSpPr>
        <p:spPr>
          <a:xfrm>
            <a:off x="645886" y="429039"/>
            <a:ext cx="7467600" cy="523220"/>
          </a:xfrm>
          <a:prstGeom prst="rect">
            <a:avLst/>
          </a:prstGeom>
          <a:noFill/>
        </p:spPr>
        <p:txBody>
          <a:bodyPr wrap="square" rtlCol="0">
            <a:spAutoFit/>
          </a:bodyPr>
          <a:lstStyle/>
          <a:p>
            <a:r>
              <a:rPr lang="en-US" sz="2800">
                <a:solidFill>
                  <a:srgbClr val="EF2A19"/>
                </a:solidFill>
              </a:rPr>
              <a:t>mắc bệnh: </a:t>
            </a:r>
            <a:r>
              <a:rPr lang="en-US" sz="2800">
                <a:solidFill>
                  <a:schemeClr val="accent6">
                    <a:lumMod val="75000"/>
                  </a:schemeClr>
                </a:solidFill>
              </a:rPr>
              <a:t>bị một bệnh nào đó</a:t>
            </a:r>
          </a:p>
        </p:txBody>
      </p:sp>
      <p:sp>
        <p:nvSpPr>
          <p:cNvPr id="2" name="TextBox 1">
            <a:extLst>
              <a:ext uri="{FF2B5EF4-FFF2-40B4-BE49-F238E27FC236}">
                <a16:creationId xmlns:a16="http://schemas.microsoft.com/office/drawing/2014/main" id="{2F74D080-A69D-D6DA-9F8D-287EBD60007D}"/>
              </a:ext>
            </a:extLst>
          </p:cNvPr>
          <p:cNvSpPr txBox="1"/>
          <p:nvPr/>
        </p:nvSpPr>
        <p:spPr>
          <a:xfrm>
            <a:off x="645886" y="429039"/>
            <a:ext cx="1665841" cy="523220"/>
          </a:xfrm>
          <a:prstGeom prst="rect">
            <a:avLst/>
          </a:prstGeom>
          <a:noFill/>
        </p:spPr>
        <p:txBody>
          <a:bodyPr wrap="none" rtlCol="0">
            <a:spAutoFit/>
          </a:bodyPr>
          <a:lstStyle/>
          <a:p>
            <a:r>
              <a:rPr lang="en-US" sz="2800">
                <a:solidFill>
                  <a:srgbClr val="EF2A19"/>
                </a:solidFill>
              </a:rPr>
              <a:t>mắc bệnh</a:t>
            </a:r>
          </a:p>
        </p:txBody>
      </p:sp>
      <p:pic>
        <p:nvPicPr>
          <p:cNvPr id="2050" name="Picture 2" descr="Biểu hiện có thể bạn đang mắc bệnh tim, chớ bỏ qua">
            <a:extLst>
              <a:ext uri="{FF2B5EF4-FFF2-40B4-BE49-F238E27FC236}">
                <a16:creationId xmlns:a16="http://schemas.microsoft.com/office/drawing/2014/main" id="{1E57A601-7C73-5B06-8052-944ABA56D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732" y="1004167"/>
            <a:ext cx="4210028" cy="3042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05F272-7FC4-CEB7-4928-209C03360796}"/>
              </a:ext>
            </a:extLst>
          </p:cNvPr>
          <p:cNvSpPr txBox="1"/>
          <p:nvPr/>
        </p:nvSpPr>
        <p:spPr>
          <a:xfrm>
            <a:off x="645886" y="459184"/>
            <a:ext cx="7467600" cy="523220"/>
          </a:xfrm>
          <a:prstGeom prst="rect">
            <a:avLst/>
          </a:prstGeom>
          <a:noFill/>
        </p:spPr>
        <p:txBody>
          <a:bodyPr wrap="square" rtlCol="0">
            <a:spAutoFit/>
          </a:bodyPr>
          <a:lstStyle/>
          <a:p>
            <a:r>
              <a:rPr lang="en-US" sz="2800">
                <a:solidFill>
                  <a:srgbClr val="EF2A19"/>
                </a:solidFill>
              </a:rPr>
              <a:t>tiếp xúc: </a:t>
            </a:r>
            <a:r>
              <a:rPr lang="en-US" sz="2800">
                <a:solidFill>
                  <a:schemeClr val="accent6">
                    <a:lumMod val="75000"/>
                  </a:schemeClr>
                </a:solidFill>
              </a:rPr>
              <a:t>chạm vào nhau</a:t>
            </a:r>
          </a:p>
        </p:txBody>
      </p:sp>
      <p:sp>
        <p:nvSpPr>
          <p:cNvPr id="6" name="TextBox 5">
            <a:extLst>
              <a:ext uri="{FF2B5EF4-FFF2-40B4-BE49-F238E27FC236}">
                <a16:creationId xmlns:a16="http://schemas.microsoft.com/office/drawing/2014/main" id="{42C41AE8-56CE-17EF-FC95-BB9958022C06}"/>
              </a:ext>
            </a:extLst>
          </p:cNvPr>
          <p:cNvSpPr txBox="1"/>
          <p:nvPr/>
        </p:nvSpPr>
        <p:spPr>
          <a:xfrm>
            <a:off x="645886" y="398894"/>
            <a:ext cx="2002471" cy="523220"/>
          </a:xfrm>
          <a:prstGeom prst="rect">
            <a:avLst/>
          </a:prstGeom>
          <a:noFill/>
        </p:spPr>
        <p:txBody>
          <a:bodyPr wrap="none" rtlCol="0">
            <a:spAutoFit/>
          </a:bodyPr>
          <a:lstStyle/>
          <a:p>
            <a:r>
              <a:rPr lang="en-US" sz="2800">
                <a:solidFill>
                  <a:srgbClr val="EF2A19"/>
                </a:solidFill>
              </a:rPr>
              <a:t>phòng bệnh</a:t>
            </a:r>
          </a:p>
        </p:txBody>
      </p:sp>
      <p:sp>
        <p:nvSpPr>
          <p:cNvPr id="7" name="TextBox 6">
            <a:extLst>
              <a:ext uri="{FF2B5EF4-FFF2-40B4-BE49-F238E27FC236}">
                <a16:creationId xmlns:a16="http://schemas.microsoft.com/office/drawing/2014/main" id="{BADC6924-CF1B-04B0-4A78-DF339395CDA3}"/>
              </a:ext>
            </a:extLst>
          </p:cNvPr>
          <p:cNvSpPr txBox="1"/>
          <p:nvPr/>
        </p:nvSpPr>
        <p:spPr>
          <a:xfrm>
            <a:off x="645886" y="393621"/>
            <a:ext cx="7467600" cy="523220"/>
          </a:xfrm>
          <a:prstGeom prst="rect">
            <a:avLst/>
          </a:prstGeom>
          <a:noFill/>
        </p:spPr>
        <p:txBody>
          <a:bodyPr wrap="square" rtlCol="0">
            <a:spAutoFit/>
          </a:bodyPr>
          <a:lstStyle/>
          <a:p>
            <a:r>
              <a:rPr lang="en-US" sz="2800">
                <a:solidFill>
                  <a:srgbClr val="EF2A19"/>
                </a:solidFill>
              </a:rPr>
              <a:t>phòng bệnh: </a:t>
            </a:r>
            <a:r>
              <a:rPr lang="en-US" sz="2800">
                <a:solidFill>
                  <a:schemeClr val="accent6">
                    <a:lumMod val="75000"/>
                  </a:schemeClr>
                </a:solidFill>
              </a:rPr>
              <a:t>ngăn ngừa để không bị bệnh</a:t>
            </a:r>
          </a:p>
        </p:txBody>
      </p:sp>
      <p:grpSp>
        <p:nvGrpSpPr>
          <p:cNvPr id="10" name="Group 9">
            <a:extLst>
              <a:ext uri="{FF2B5EF4-FFF2-40B4-BE49-F238E27FC236}">
                <a16:creationId xmlns:a16="http://schemas.microsoft.com/office/drawing/2014/main" id="{CDBC3B14-1DE7-F169-03F5-58BCAF0DFFAC}"/>
              </a:ext>
            </a:extLst>
          </p:cNvPr>
          <p:cNvGrpSpPr/>
          <p:nvPr/>
        </p:nvGrpSpPr>
        <p:grpSpPr>
          <a:xfrm>
            <a:off x="1348740" y="982404"/>
            <a:ext cx="6305321" cy="2490776"/>
            <a:chOff x="1348740" y="982404"/>
            <a:chExt cx="6305321" cy="2490776"/>
          </a:xfrm>
        </p:grpSpPr>
        <p:pic>
          <p:nvPicPr>
            <p:cNvPr id="9" name="Picture 8">
              <a:extLst>
                <a:ext uri="{FF2B5EF4-FFF2-40B4-BE49-F238E27FC236}">
                  <a16:creationId xmlns:a16="http://schemas.microsoft.com/office/drawing/2014/main" id="{94301440-B16F-5A70-1FAB-2771BC0A79EF}"/>
                </a:ext>
              </a:extLst>
            </p:cNvPr>
            <p:cNvPicPr>
              <a:picLocks noChangeAspect="1"/>
            </p:cNvPicPr>
            <p:nvPr/>
          </p:nvPicPr>
          <p:blipFill>
            <a:blip r:embed="rId3"/>
            <a:stretch>
              <a:fillRect/>
            </a:stretch>
          </p:blipFill>
          <p:spPr>
            <a:xfrm>
              <a:off x="1348740" y="998317"/>
              <a:ext cx="2588085" cy="2474863"/>
            </a:xfrm>
            <a:prstGeom prst="rect">
              <a:avLst/>
            </a:prstGeom>
          </p:spPr>
        </p:pic>
        <p:pic>
          <p:nvPicPr>
            <p:cNvPr id="2054" name="Picture 6" descr="Một số loại dung dịch rửa tay cần biết. - Bệnh Viện Nhi Đồng Thành Phố">
              <a:extLst>
                <a:ext uri="{FF2B5EF4-FFF2-40B4-BE49-F238E27FC236}">
                  <a16:creationId xmlns:a16="http://schemas.microsoft.com/office/drawing/2014/main" id="{E917B19E-50B5-2A19-086B-A5E496E11D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6825" y="982404"/>
              <a:ext cx="3717236" cy="24690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7318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xit" presetSubtype="0" fill="hold" grpId="1"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05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42"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2" grpId="0"/>
      <p:bldP spid="2" grpId="1"/>
      <p:bldP spid="5" grpId="0"/>
      <p:bldP spid="5" grpId="1"/>
      <p:bldP spid="6" grpId="0"/>
      <p:bldP spid="6"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79F3B1F-515D-7E75-544B-1609378139B4}"/>
            </a:ext>
          </a:extLst>
        </p:cNvPr>
        <p:cNvGrpSpPr/>
        <p:nvPr/>
      </p:nvGrpSpPr>
      <p:grpSpPr>
        <a:xfrm>
          <a:off x="0" y="0"/>
          <a:ext cx="0" cy="0"/>
          <a:chOff x="0" y="0"/>
          <a:chExt cx="0" cy="0"/>
        </a:xfrm>
      </p:grpSpPr>
      <p:sp>
        <p:nvSpPr>
          <p:cNvPr id="5" name="矩形 8">
            <a:extLst>
              <a:ext uri="{FF2B5EF4-FFF2-40B4-BE49-F238E27FC236}">
                <a16:creationId xmlns:a16="http://schemas.microsoft.com/office/drawing/2014/main" id="{519506F0-D0AE-5007-0F46-BD1F8AE9FAC8}"/>
              </a:ext>
            </a:extLst>
          </p:cNvPr>
          <p:cNvSpPr/>
          <p:nvPr/>
        </p:nvSpPr>
        <p:spPr>
          <a:xfrm>
            <a:off x="0" y="-147377"/>
            <a:ext cx="9143999" cy="507372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Vi trùng có ở khắp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kumimoji="0" lang="en-US" altLang="zh-CN" sz="3200" b="0" i="0" u="none" strike="noStrike" kern="1200" cap="none" spc="0" normalizeH="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chúng ta không nhìn thấy được bằng mắt thường. Khi tiếp xúc với đồ vật, vi trùng dính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thể</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ăn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kumimoji="0" lang="en-US" altLang="zh-CN" sz="3200" b="0" i="0" u="none" strike="noStrike" kern="1200" cap="none" spc="0" normalizeH="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Cần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rửa tay bằng xà phòng với nước sạch.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0698620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10720" y="774840"/>
            <a:ext cx="8720962"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0" y="1955483"/>
            <a:ext cx="8912111" cy="3188018"/>
          </a:xfrm>
          <a:prstGeom prst="rect">
            <a:avLst/>
          </a:prstGeom>
        </p:spPr>
      </p:pic>
      <p:sp>
        <p:nvSpPr>
          <p:cNvPr id="5" name="矩形 8">
            <a:extLst>
              <a:ext uri="{FF2B5EF4-FFF2-40B4-BE49-F238E27FC236}">
                <a16:creationId xmlns:a16="http://schemas.microsoft.com/office/drawing/2014/main" id="{DAECB3AA-DE44-4B2E-8E42-EC1E254E3EC5}"/>
              </a:ext>
            </a:extLst>
          </p:cNvPr>
          <p:cNvSpPr/>
          <p:nvPr/>
        </p:nvSpPr>
        <p:spPr>
          <a:xfrm>
            <a:off x="535772" y="528618"/>
            <a:ext cx="8720962" cy="1077218"/>
          </a:xfrm>
          <a:prstGeom prst="rect">
            <a:avLst/>
          </a:prstGeom>
          <a:solidFill>
            <a:schemeClr val="bg1"/>
          </a:solidFill>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thể</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nhìn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mắt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8530013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250"/>
                                        <p:tgtEl>
                                          <p:spTgt spid="5"/>
                                        </p:tgtEl>
                                      </p:cBhvr>
                                    </p:animEffect>
                                    <p:set>
                                      <p:cBhvr>
                                        <p:cTn id="22"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11518" y="532420"/>
            <a:ext cx="8720962"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 Vi trùng đi vào cơ thể con người bằng cách nào?</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2400592"/>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C1940B2-D0E9-4B35-7A74-E7993B6CF379}"/>
            </a:ext>
          </a:extLst>
        </p:cNvPr>
        <p:cNvGrpSpPr/>
        <p:nvPr/>
      </p:nvGrpSpPr>
      <p:grpSpPr>
        <a:xfrm>
          <a:off x="0" y="0"/>
          <a:ext cx="0" cy="0"/>
          <a:chOff x="0" y="0"/>
          <a:chExt cx="0" cy="0"/>
        </a:xfrm>
      </p:grpSpPr>
      <p:sp>
        <p:nvSpPr>
          <p:cNvPr id="5" name="矩形 8">
            <a:extLst>
              <a:ext uri="{FF2B5EF4-FFF2-40B4-BE49-F238E27FC236}">
                <a16:creationId xmlns:a16="http://schemas.microsoft.com/office/drawing/2014/main" id="{B2FB96DD-3BE7-D986-2D39-CFB0E31069E5}"/>
              </a:ext>
            </a:extLst>
          </p:cNvPr>
          <p:cNvSpPr/>
          <p:nvPr/>
        </p:nvSpPr>
        <p:spPr>
          <a:xfrm>
            <a:off x="0" y="-147377"/>
            <a:ext cx="9143999" cy="507372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Vi trùng có ở khắp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kumimoji="0" lang="en-US" altLang="zh-CN" sz="3200" b="0" i="0" u="none" strike="noStrike" kern="1200" cap="none" spc="0" normalizeH="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chúng ta không nhìn thấy được bằng mắt thường. Khi tiếp xúc với đồ vật, vi trùng dính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thể</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ăn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kumimoji="0" lang="en-US" altLang="zh-CN" sz="3200" b="0" i="0" u="none" strike="noStrike" kern="1200" cap="none" spc="0" normalizeH="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Cần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rửa tay bằng xà phòng với nước sạch.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65593918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5096ECF-3FF3-FBB2-41BA-EF0B7E0AE9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3F8505-AEEC-02EC-0DA9-3C1C80293522}"/>
              </a:ext>
            </a:extLst>
          </p:cNvPr>
          <p:cNvPicPr>
            <a:picLocks noChangeAspect="1"/>
          </p:cNvPicPr>
          <p:nvPr/>
        </p:nvPicPr>
        <p:blipFill>
          <a:blip r:embed="rId3"/>
          <a:stretch>
            <a:fillRect/>
          </a:stretch>
        </p:blipFill>
        <p:spPr>
          <a:xfrm>
            <a:off x="115944" y="2400592"/>
            <a:ext cx="8912111" cy="2645157"/>
          </a:xfrm>
          <a:prstGeom prst="rect">
            <a:avLst/>
          </a:prstGeom>
        </p:spPr>
      </p:pic>
      <p:pic>
        <p:nvPicPr>
          <p:cNvPr id="7" name="Picture 6">
            <a:extLst>
              <a:ext uri="{FF2B5EF4-FFF2-40B4-BE49-F238E27FC236}">
                <a16:creationId xmlns:a16="http://schemas.microsoft.com/office/drawing/2014/main" id="{7C7B0CA8-E17A-26BE-584E-D300DEF3253A}"/>
              </a:ext>
            </a:extLst>
          </p:cNvPr>
          <p:cNvPicPr>
            <a:picLocks noChangeAspect="1"/>
          </p:cNvPicPr>
          <p:nvPr/>
        </p:nvPicPr>
        <p:blipFill>
          <a:blip r:embed="rId4"/>
          <a:stretch>
            <a:fillRect/>
          </a:stretch>
        </p:blipFill>
        <p:spPr>
          <a:xfrm>
            <a:off x="476250" y="678819"/>
            <a:ext cx="8667750" cy="904875"/>
          </a:xfrm>
          <a:prstGeom prst="rect">
            <a:avLst/>
          </a:prstGeom>
        </p:spPr>
      </p:pic>
    </p:spTree>
    <p:extLst>
      <p:ext uri="{BB962C8B-B14F-4D97-AF65-F5344CB8AC3E}">
        <p14:creationId xmlns:p14="http://schemas.microsoft.com/office/powerpoint/2010/main" val="26359719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6C5C18D-F88A-47E2-16D4-FCA512D70E64}"/>
            </a:ext>
          </a:extLst>
        </p:cNvPr>
        <p:cNvGrpSpPr/>
        <p:nvPr/>
      </p:nvGrpSpPr>
      <p:grpSpPr>
        <a:xfrm>
          <a:off x="0" y="0"/>
          <a:ext cx="0" cy="0"/>
          <a:chOff x="0" y="0"/>
          <a:chExt cx="0" cy="0"/>
        </a:xfrm>
      </p:grpSpPr>
      <p:sp>
        <p:nvSpPr>
          <p:cNvPr id="5" name="矩形 8">
            <a:extLst>
              <a:ext uri="{FF2B5EF4-FFF2-40B4-BE49-F238E27FC236}">
                <a16:creationId xmlns:a16="http://schemas.microsoft.com/office/drawing/2014/main" id="{2A8526E2-C272-F9C9-68D0-C085EDC1FACA}"/>
              </a:ext>
            </a:extLst>
          </p:cNvPr>
          <p:cNvSpPr/>
          <p:nvPr/>
        </p:nvSpPr>
        <p:spPr>
          <a:xfrm>
            <a:off x="0" y="-147377"/>
            <a:ext cx="9143999" cy="507372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Vi trùng có ở khắp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nơi</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kumimoji="0" lang="en-US" altLang="zh-CN" sz="3200" b="0" i="0" u="none" strike="noStrike" kern="1200" cap="none" spc="0" normalizeH="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Nhưng</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chúng ta không nhìn thấy được bằng mắt thường. Khi tiếp xúc với đồ vật, vi trùng dính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vào</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thể</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ăn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r>
              <a:rPr kumimoji="0" lang="en-US" altLang="zh-CN" sz="3200" b="0" i="0" u="none" strike="noStrike" kern="1200" cap="none" spc="0" normalizeH="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2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Cần</a:t>
            </a: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rửa tay bằng xà phòng với nước sạch.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43363531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EE893A6-B749-9555-B092-28685844CF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5D8C4D-0B0C-5BE3-C2A5-34D27EB4ED8C}"/>
              </a:ext>
            </a:extLst>
          </p:cNvPr>
          <p:cNvPicPr>
            <a:picLocks noChangeAspect="1"/>
          </p:cNvPicPr>
          <p:nvPr/>
        </p:nvPicPr>
        <p:blipFill>
          <a:blip r:embed="rId3"/>
          <a:stretch>
            <a:fillRect/>
          </a:stretch>
        </p:blipFill>
        <p:spPr>
          <a:xfrm>
            <a:off x="115944" y="2400592"/>
            <a:ext cx="8912111" cy="2645157"/>
          </a:xfrm>
          <a:prstGeom prst="rect">
            <a:avLst/>
          </a:prstGeom>
        </p:spPr>
      </p:pic>
      <p:pic>
        <p:nvPicPr>
          <p:cNvPr id="4" name="Picture 3">
            <a:extLst>
              <a:ext uri="{FF2B5EF4-FFF2-40B4-BE49-F238E27FC236}">
                <a16:creationId xmlns:a16="http://schemas.microsoft.com/office/drawing/2014/main" id="{B2B5BA56-3819-4A1B-8C29-F6C902F9B676}"/>
              </a:ext>
            </a:extLst>
          </p:cNvPr>
          <p:cNvPicPr>
            <a:picLocks noChangeAspect="1"/>
          </p:cNvPicPr>
          <p:nvPr/>
        </p:nvPicPr>
        <p:blipFill>
          <a:blip r:embed="rId4"/>
          <a:stretch>
            <a:fillRect/>
          </a:stretch>
        </p:blipFill>
        <p:spPr>
          <a:xfrm>
            <a:off x="360305" y="490928"/>
            <a:ext cx="8667750" cy="904875"/>
          </a:xfrm>
          <a:prstGeom prst="rect">
            <a:avLst/>
          </a:prstGeom>
        </p:spPr>
      </p:pic>
    </p:spTree>
    <p:extLst>
      <p:ext uri="{BB962C8B-B14F-4D97-AF65-F5344CB8AC3E}">
        <p14:creationId xmlns:p14="http://schemas.microsoft.com/office/powerpoint/2010/main" val="36048056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36885" y="299857"/>
            <a:ext cx="7709301"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b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804006"/>
            <a:ext cx="8967537"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733954" cy="830997"/>
          </a:xfrm>
          <a:prstGeom prst="rect">
            <a:avLst/>
          </a:prstGeom>
        </p:spPr>
        <p:txBody>
          <a:bodyPr wrap="square">
            <a:spAutoFit/>
          </a:bodyPr>
          <a:lstStyle/>
          <a:p>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7" y="2481132"/>
            <a:ext cx="3340538"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vi-VN"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25112"/>
            <a:ext cx="8505646" cy="523220"/>
          </a:xfrm>
          <a:prstGeom prst="rect">
            <a:avLst/>
          </a:prstGeom>
        </p:spPr>
        <p:txBody>
          <a:bodyPr wrap="square">
            <a:spAutoFit/>
          </a:bodyPr>
          <a:lstStyle/>
          <a:p>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28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238408" y="498109"/>
            <a:ext cx="8668525" cy="4625348"/>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0" y="0"/>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270933" y="550909"/>
            <a:ext cx="8556978" cy="4558724"/>
          </a:xfrm>
          <a:prstGeom prst="rect">
            <a:avLst/>
          </a:prstGeom>
        </p:spPr>
      </p:pic>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86567" y="1331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3"/>
          <a:stretch>
            <a:fillRect/>
          </a:stretch>
        </p:blipFill>
        <p:spPr>
          <a:xfrm>
            <a:off x="551787" y="598090"/>
            <a:ext cx="8040425" cy="3485655"/>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19176" y="4083745"/>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6" y="4509111"/>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gọn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gi</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3206253" y="249945"/>
            <a:ext cx="4095733" cy="584775"/>
          </a:xfrm>
          <a:prstGeom prst="rect">
            <a:avLst/>
          </a:prstGeom>
        </p:spPr>
        <p:txBody>
          <a:bodyPr wrap="square">
            <a:spAutoFit/>
          </a:bodyPr>
          <a:lstStyle/>
          <a:p>
            <a:r>
              <a:rPr lang="en-US" altLang="zh-CN" sz="3200" i="1" dirty="0">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225468" y="114876"/>
            <a:ext cx="8918532" cy="4913748"/>
            <a:chOff x="439162" y="229752"/>
            <a:chExt cx="8704838" cy="4481785"/>
          </a:xfrm>
        </p:grpSpPr>
        <p:pic>
          <p:nvPicPr>
            <p:cNvPr id="4" name="Picture 3"/>
            <p:cNvPicPr>
              <a:picLocks noChangeAspect="1"/>
            </p:cNvPicPr>
            <p:nvPr/>
          </p:nvPicPr>
          <p:blipFill>
            <a:blip r:embed="rId5"/>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6"/>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237530"/>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Vi trùng có ở khắp nơi.  Nhưng chúng ta không nhìn thấy được bằng mắt thường.    Khi tiếp xúc với đồ vật, vi trùng dính vào tay.   Tay cầm thức ăn, vi trùng từ tay theo thức ăn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ăn.   Cần rửa tay bằng xà phòng với nước sạch.                                           </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34992" y="106134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6954238" y="162638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30346" y="2538939"/>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32505" y="3015093"/>
            <a:ext cx="367329"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056" y="1168972"/>
            <a:ext cx="8523462" cy="2554545"/>
          </a:xfrm>
          <a:prstGeom prst="rect">
            <a:avLst/>
          </a:prstGeom>
        </p:spPr>
        <p:txBody>
          <a:bodyPr wrap="square">
            <a:spAutoFit/>
          </a:bodyPr>
          <a:lstStyle/>
          <a:p>
            <a:r>
              <a:rPr lang="en-US" sz="4000" dirty="0">
                <a:effectLst/>
                <a:latin typeface="Times New Roman" panose="02020603050405020304" pitchFamily="18" charset="0"/>
                <a:ea typeface="Times New Roman" panose="02020603050405020304" pitchFamily="18" charset="0"/>
              </a:rPr>
              <a:t> vi </a:t>
            </a:r>
            <a:r>
              <a:rPr lang="en-US" sz="4000" dirty="0" err="1">
                <a:effectLst/>
                <a:latin typeface="Times New Roman" panose="02020603050405020304" pitchFamily="18" charset="0"/>
                <a:ea typeface="Times New Roman" panose="02020603050405020304" pitchFamily="18" charset="0"/>
              </a:rPr>
              <a:t>trùng</a:t>
            </a:r>
            <a:endParaRPr lang="en-US" sz="4000" dirty="0">
              <a:latin typeface="Times New Roman" panose="02020603050405020304" pitchFamily="18" charset="0"/>
              <a:ea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rPr>
              <a:t> xà </a:t>
            </a:r>
            <a:r>
              <a:rPr lang="en-US" sz="4000" dirty="0" err="1">
                <a:effectLst/>
                <a:latin typeface="Times New Roman" panose="02020603050405020304" pitchFamily="18" charset="0"/>
                <a:ea typeface="Times New Roman" panose="02020603050405020304" pitchFamily="18" charset="0"/>
              </a:rPr>
              <a:t>phòng</a:t>
            </a:r>
            <a:endParaRPr lang="en-US" sz="4000" dirty="0">
              <a:latin typeface="Times New Roman" panose="02020603050405020304" pitchFamily="18" charset="0"/>
              <a:ea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phòng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bệnh</a:t>
            </a:r>
            <a:endParaRPr lang="en-US" sz="4000" dirty="0">
              <a:latin typeface="Times New Roman" panose="02020603050405020304" pitchFamily="18" charset="0"/>
              <a:ea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nước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sạch</a:t>
            </a:r>
            <a:endParaRPr lang="vi-VN" sz="40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CD348-2B8C-0745-2B71-DF5A9C1F54FF}"/>
            </a:ext>
          </a:extLst>
        </p:cNvPr>
        <p:cNvGrpSpPr/>
        <p:nvPr/>
      </p:nvGrpSpPr>
      <p:grpSpPr>
        <a:xfrm>
          <a:off x="0" y="0"/>
          <a:ext cx="0" cy="0"/>
          <a:chOff x="0" y="0"/>
          <a:chExt cx="0" cy="0"/>
        </a:xfrm>
      </p:grpSpPr>
      <p:sp>
        <p:nvSpPr>
          <p:cNvPr id="5" name="矩形 8">
            <a:extLst>
              <a:ext uri="{FF2B5EF4-FFF2-40B4-BE49-F238E27FC236}">
                <a16:creationId xmlns:a16="http://schemas.microsoft.com/office/drawing/2014/main" id="{E659BFD8-7F34-757F-F565-809513B386FF}"/>
              </a:ext>
            </a:extLst>
          </p:cNvPr>
          <p:cNvSpPr/>
          <p:nvPr/>
        </p:nvSpPr>
        <p:spPr>
          <a:xfrm>
            <a:off x="0" y="-237530"/>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Vi trùng có ở khắp nơi.  Nhưng chúng ta không nhìn thấy được bằng mắt thường.    Khi tiếp xúc với đồ vật, vi trùng dính vào tay.   Tay cầm thức ăn, vi trùng từ tay theo thức ăn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rửa tay trước khi ăn.   Cần rửa tay bằng xà phòng với nước sạch.                                           </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141BEDA2-498A-97C7-EC87-2F40D80F4CD2}"/>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2ABC55EC-43B5-1AE7-01C9-E13B1B187DD4}"/>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01482574-CE70-04F0-5439-FE3DA47D425E}"/>
              </a:ext>
            </a:extLst>
          </p:cNvPr>
          <p:cNvSpPr/>
          <p:nvPr/>
        </p:nvSpPr>
        <p:spPr>
          <a:xfrm>
            <a:off x="7134992" y="106134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73BE2A41-75ED-8B6E-C815-81950F653C6B}"/>
              </a:ext>
            </a:extLst>
          </p:cNvPr>
          <p:cNvSpPr/>
          <p:nvPr/>
        </p:nvSpPr>
        <p:spPr>
          <a:xfrm>
            <a:off x="6954238" y="162638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968D94A6-5637-895E-BCAE-B7D6B10CAC5C}"/>
              </a:ext>
            </a:extLst>
          </p:cNvPr>
          <p:cNvSpPr/>
          <p:nvPr/>
        </p:nvSpPr>
        <p:spPr>
          <a:xfrm>
            <a:off x="-130346" y="2538939"/>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23272115-2015-CA72-E730-01C2673D9BB1}"/>
              </a:ext>
            </a:extLst>
          </p:cNvPr>
          <p:cNvSpPr/>
          <p:nvPr/>
        </p:nvSpPr>
        <p:spPr>
          <a:xfrm>
            <a:off x="532505" y="3015093"/>
            <a:ext cx="367329"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BB228BA8-4034-3231-C0EE-B2C96CD5D51C}"/>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42898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9DC8-6DF8-5747-AAC2-5CE8FD3C4D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041F48-5740-C70D-AD45-81ECEC7F573E}"/>
              </a:ext>
            </a:extLst>
          </p:cNvPr>
          <p:cNvSpPr/>
          <p:nvPr/>
        </p:nvSpPr>
        <p:spPr>
          <a:xfrm>
            <a:off x="620538" y="1469596"/>
            <a:ext cx="8523462" cy="2062103"/>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a:t>
            </a:r>
          </a:p>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a:t>
            </a:r>
            <a:endParaRPr lang="vi-VN" sz="3200" dirty="0"/>
          </a:p>
        </p:txBody>
      </p:sp>
    </p:spTree>
    <p:extLst>
      <p:ext uri="{BB962C8B-B14F-4D97-AF65-F5344CB8AC3E}">
        <p14:creationId xmlns:p14="http://schemas.microsoft.com/office/powerpoint/2010/main" val="1779281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1025</TotalTime>
  <Words>927</Words>
  <Application>Microsoft Office PowerPoint</Application>
  <PresentationFormat>On-screen Show (16:9)</PresentationFormat>
  <Paragraphs>143</Paragraphs>
  <Slides>35</Slides>
  <Notes>23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Arial-Rounded</vt:lpstr>
      <vt:lpstr>Times New Roman</vt:lpstr>
      <vt:lpstr>Calibri</vt:lpstr>
      <vt:lpstr>HL Hoctro</vt:lpstr>
      <vt:lpstr>DFPOP1-W9</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Le Chi</cp:lastModifiedBy>
  <cp:revision>43</cp:revision>
  <dcterms:created xsi:type="dcterms:W3CDTF">2020-08-13T09:19:08Z</dcterms:created>
  <dcterms:modified xsi:type="dcterms:W3CDTF">2024-03-04T03:05:57Z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