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9"/>
  </p:notesMasterIdLst>
  <p:sldIdLst>
    <p:sldId id="257" r:id="rId3"/>
    <p:sldId id="266" r:id="rId4"/>
    <p:sldId id="267" r:id="rId5"/>
    <p:sldId id="268" r:id="rId6"/>
    <p:sldId id="270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87AA706-8809-4A3D-A259-45BA4E60113B}" type="slidenum">
              <a:rPr lang="zh-CN" altLang="en-US">
                <a:solidFill>
                  <a:srgbClr val="000000"/>
                </a:solidFill>
                <a:ea typeface="SimSun" panose="02010600030101010101" pitchFamily="2" charset="-122"/>
              </a:rPr>
              <a:t>6</a:t>
            </a:fld>
            <a:endParaRPr lang="zh-CN" altLang="en-US">
              <a:solidFill>
                <a:srgbClr val="000000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12192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6" y="1"/>
            <a:ext cx="1674284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31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696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626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7965" indent="-22796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68453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114109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59766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205422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251079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85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8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3" y="704055"/>
            <a:ext cx="2661644" cy="89150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2438400"/>
            <a:ext cx="12191997" cy="4005651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29"/>
            <a:ext cx="12818077" cy="201070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915887" y="1868277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09" y="-32952"/>
            <a:ext cx="3393991" cy="3285056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4"/>
            <a:ext cx="2784389" cy="16208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8"/>
            <a:ext cx="2176557" cy="3377231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6577" y="6168692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6577" y="6291729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6577" y="6487465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2411676" y="-1022275"/>
            <a:ext cx="812800" cy="8128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100301" y="5431464"/>
            <a:ext cx="2366645" cy="5226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865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Giáo</a:t>
            </a:r>
            <a:r>
              <a:rPr lang="en-US" altLang="zh-CN" sz="1865" b="1" kern="0" dirty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en-US" altLang="zh-CN" sz="1865" b="1" kern="0" dirty="0" err="1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viên</a:t>
            </a:r>
            <a:r>
              <a:rPr lang="en-US" altLang="zh-CN" sz="1865" b="1" ker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: </a:t>
            </a:r>
            <a:r>
              <a:rPr lang="en-US" altLang="zh-CN" sz="1865" b="1" kern="0" smtClean="0"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..................</a:t>
            </a:r>
            <a:endParaRPr lang="zh-CN" altLang="zh-CN" sz="1465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751667" y="3685540"/>
            <a:ext cx="6141720" cy="912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5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mẹ vắng nhà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537287" y="2473113"/>
            <a:ext cx="278638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bldLvl="0" animBg="1"/>
      <p:bldP spid="92" grpId="0" bldLvl="0" animBg="1"/>
      <p:bldP spid="111" grpId="0" bldLvl="0" animBg="1"/>
      <p:bldP spid="112" grpId="0" bldLvl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5757333" y="3166533"/>
            <a:ext cx="3098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endParaRPr lang="en-US" sz="2400">
              <a:sym typeface="Wingdings" panose="0500000000000000000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07" y="199813"/>
            <a:ext cx="6926580" cy="67733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>
        <p:wipe/>
      </p:transition>
    </mc:Choice>
    <mc:Fallback xmlns="">
      <p:transition advTm="1000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82033" y="317500"/>
            <a:ext cx="6156960" cy="113284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Nghe viết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2611967"/>
            <a:ext cx="10137140" cy="2569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1453"/>
            <a:ext cx="10515600" cy="4582160"/>
          </a:xfrm>
        </p:spPr>
        <p:txBody>
          <a:bodyPr/>
          <a:lstStyle/>
          <a:p>
            <a:endParaRPr lang="en-US"/>
          </a:p>
        </p:txBody>
      </p:sp>
      <p:sp>
        <p:nvSpPr>
          <p:cNvPr id="21505" name="Title 1"/>
          <p:cNvSpPr txBox="1"/>
          <p:nvPr/>
        </p:nvSpPr>
        <p:spPr>
          <a:xfrm>
            <a:off x="1072727" y="-502920"/>
            <a:ext cx="14020800" cy="1631951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endParaRPr lang="en-US" altLang="en-US" sz="4265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06" name="Subtitle 2"/>
          <p:cNvSpPr txBox="1"/>
          <p:nvPr/>
        </p:nvSpPr>
        <p:spPr>
          <a:xfrm>
            <a:off x="1458384" y="2533651"/>
            <a:ext cx="15303500" cy="3291416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1" inden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vi-VN" sz="3735" dirty="0">
                <a:latin typeface="Calibri" panose="020F0502020204030204" charset="0"/>
                <a:cs typeface="Calibri" panose="020F0502020204030204" charset="0"/>
              </a:rPr>
              <a:t> Chọn chữ phù hợp thay cho bông hoa</a:t>
            </a:r>
          </a:p>
          <a:p>
            <a:pPr inden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vi-VN" sz="3735" i="1" dirty="0">
                <a:latin typeface="Calibri" panose="020F0502020204030204" charset="0"/>
                <a:cs typeface="Calibri" panose="020F0502020204030204" charset="0"/>
              </a:rPr>
              <a:t>a. c</a:t>
            </a:r>
            <a:r>
              <a:rPr lang="vi-VN" altLang="en-US" sz="3735" dirty="0">
                <a:latin typeface="Calibri" panose="020F0502020204030204" charset="0"/>
                <a:cs typeface="Calibri" panose="020F0502020204030204" charset="0"/>
              </a:rPr>
              <a:t> hay </a:t>
            </a:r>
            <a:r>
              <a:rPr lang="en-US" altLang="vi-VN" sz="3735" dirty="0">
                <a:latin typeface="Calibri" panose="020F0502020204030204" charset="0"/>
                <a:cs typeface="Calibri" panose="020F0502020204030204" charset="0"/>
              </a:rPr>
              <a:t>k</a:t>
            </a:r>
            <a:r>
              <a:rPr lang="vi-VN" altLang="en-US" sz="3735" i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vi-VN" altLang="en-US" sz="3735" dirty="0">
                <a:latin typeface="Calibri" panose="020F0502020204030204" charset="0"/>
                <a:cs typeface="Calibri" panose="020F0502020204030204" charset="0"/>
              </a:rPr>
              <a:t>?        </a:t>
            </a:r>
            <a:r>
              <a:rPr lang="en-US" altLang="vi-VN" sz="4265" dirty="0">
                <a:latin typeface="Calibri" panose="020F0502020204030204" charset="0"/>
                <a:cs typeface="Calibri" panose="020F0502020204030204" charset="0"/>
              </a:rPr>
              <a:t>Kỳ lạ</a:t>
            </a:r>
            <a:r>
              <a:rPr lang="vi-VN" altLang="en-US" sz="4265" dirty="0">
                <a:latin typeface="Calibri" panose="020F0502020204030204" charset="0"/>
                <a:cs typeface="Calibri" panose="020F0502020204030204" charset="0"/>
              </a:rPr>
              <a:t>          </a:t>
            </a:r>
            <a:r>
              <a:rPr lang="en-US" altLang="vi-VN" sz="4265" dirty="0">
                <a:latin typeface="Calibri" panose="020F0502020204030204" charset="0"/>
                <a:cs typeface="Calibri" panose="020F0502020204030204" charset="0"/>
              </a:rPr>
              <a:t>cỏ non</a:t>
            </a:r>
            <a:r>
              <a:rPr lang="vi-VN" altLang="en-US" sz="4265" dirty="0">
                <a:latin typeface="Calibri" panose="020F0502020204030204" charset="0"/>
                <a:cs typeface="Calibri" panose="020F0502020204030204" charset="0"/>
              </a:rPr>
              <a:t>          </a:t>
            </a:r>
            <a:r>
              <a:rPr lang="en-US" altLang="vi-VN" sz="4265" dirty="0">
                <a:latin typeface="Calibri" panose="020F0502020204030204" charset="0"/>
                <a:cs typeface="Calibri" panose="020F0502020204030204" charset="0"/>
              </a:rPr>
              <a:t>Kể chuyện</a:t>
            </a:r>
          </a:p>
          <a:p>
            <a:pPr indent="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altLang="vi-VN" sz="3735" i="1" dirty="0">
                <a:latin typeface="Calibri" panose="020F0502020204030204" charset="0"/>
                <a:cs typeface="Calibri" panose="020F0502020204030204" charset="0"/>
              </a:rPr>
              <a:t>b. v</a:t>
            </a:r>
            <a:r>
              <a:rPr lang="vi-VN" altLang="en-US" sz="3735" dirty="0">
                <a:latin typeface="Calibri" panose="020F0502020204030204" charset="0"/>
                <a:cs typeface="Calibri" panose="020F0502020204030204" charset="0"/>
              </a:rPr>
              <a:t> hay </a:t>
            </a:r>
            <a:r>
              <a:rPr lang="en-US" altLang="vi-VN" sz="3735" i="1" dirty="0">
                <a:latin typeface="Calibri" panose="020F0502020204030204" charset="0"/>
                <a:cs typeface="Calibri" panose="020F0502020204030204" charset="0"/>
              </a:rPr>
              <a:t>d</a:t>
            </a:r>
            <a:r>
              <a:rPr lang="vi-VN" altLang="en-US" sz="3735" i="1" dirty="0"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vi-VN" altLang="en-US" sz="3735" dirty="0">
                <a:latin typeface="Calibri" panose="020F0502020204030204" charset="0"/>
                <a:cs typeface="Calibri" panose="020F0502020204030204" charset="0"/>
              </a:rPr>
              <a:t>?     </a:t>
            </a:r>
            <a:r>
              <a:rPr lang="vi-VN" altLang="en-US" sz="3735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   </a:t>
            </a:r>
            <a:r>
              <a:rPr lang="en-US" sz="4265" dirty="0">
                <a:solidFill>
                  <a:schemeClr val="tx1"/>
                </a:solidFill>
                <a:latin typeface="Calibri" panose="020F0502020204030204" charset="0"/>
                <a:cs typeface="Calibri" panose="020F0502020204030204" charset="0"/>
              </a:rPr>
              <a:t>về nhà    dê con        vội vã</a:t>
            </a:r>
          </a:p>
        </p:txBody>
      </p:sp>
      <p:sp>
        <p:nvSpPr>
          <p:cNvPr id="14" name="Oval 13"/>
          <p:cNvSpPr/>
          <p:nvPr/>
        </p:nvSpPr>
        <p:spPr>
          <a:xfrm>
            <a:off x="480484" y="2768600"/>
            <a:ext cx="876300" cy="81491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735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</a:t>
            </a:r>
            <a:endParaRPr kumimoji="0" lang="en-US" sz="3735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AutoShape 14" descr="daisy_button_pink_hb"/>
          <p:cNvSpPr/>
          <p:nvPr/>
        </p:nvSpPr>
        <p:spPr>
          <a:xfrm>
            <a:off x="8325273" y="4900084"/>
            <a:ext cx="986367" cy="924983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27" name="AutoShape 14" descr="daisy_button_pink_hb"/>
          <p:cNvSpPr/>
          <p:nvPr/>
        </p:nvSpPr>
        <p:spPr>
          <a:xfrm>
            <a:off x="6056207" y="4900507"/>
            <a:ext cx="847513" cy="924560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28" name="AutoShape 14" descr="daisy_button_pink_hb"/>
          <p:cNvSpPr/>
          <p:nvPr/>
        </p:nvSpPr>
        <p:spPr>
          <a:xfrm>
            <a:off x="4084320" y="4900084"/>
            <a:ext cx="728133" cy="924983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29" name="AutoShape 14" descr="daisy_button_pink_hb"/>
          <p:cNvSpPr/>
          <p:nvPr/>
        </p:nvSpPr>
        <p:spPr>
          <a:xfrm>
            <a:off x="9080924" y="3824393"/>
            <a:ext cx="728133" cy="924984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30" name="AutoShape 14" descr="daisy_button_pink_hb"/>
          <p:cNvSpPr/>
          <p:nvPr/>
        </p:nvSpPr>
        <p:spPr>
          <a:xfrm>
            <a:off x="6316133" y="3716867"/>
            <a:ext cx="728133" cy="924984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  <p:sp>
        <p:nvSpPr>
          <p:cNvPr id="31" name="AutoShape 14" descr="daisy_button_pink_hb"/>
          <p:cNvSpPr/>
          <p:nvPr/>
        </p:nvSpPr>
        <p:spPr>
          <a:xfrm>
            <a:off x="4181687" y="3826933"/>
            <a:ext cx="728133" cy="922867"/>
          </a:xfrm>
          <a:prstGeom prst="actionButtonBlank">
            <a:avLst/>
          </a:prstGeom>
          <a:blipFill rotWithShape="1">
            <a:blip r:embed="rId2"/>
            <a:stretch>
              <a:fillRect/>
            </a:stretch>
          </a:blip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en-US" altLang="en-US" sz="24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1085" y="463550"/>
            <a:ext cx="7808595" cy="571373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1016000" y="862013"/>
            <a:ext cx="1097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4" tIns="45718" rIns="91314" bIns="45718" anchor="ctr"/>
          <a:lstStyle/>
          <a:p>
            <a:pPr algn="ctr" defTabSz="91313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方正准圆简体"/>
              </a:rPr>
              <a:t>DẶN DÒ</a:t>
            </a:r>
          </a:p>
        </p:txBody>
      </p:sp>
      <p:sp>
        <p:nvSpPr>
          <p:cNvPr id="37" name="Plaque 36"/>
          <p:cNvSpPr>
            <a:spLocks noChangeArrowheads="1"/>
          </p:cNvSpPr>
          <p:nvPr/>
        </p:nvSpPr>
        <p:spPr bwMode="auto">
          <a:xfrm>
            <a:off x="1882141" y="1981208"/>
            <a:ext cx="8199120" cy="2967991"/>
          </a:xfrm>
          <a:prstGeom prst="plaque">
            <a:avLst>
              <a:gd name="adj" fmla="val 16667"/>
            </a:avLst>
          </a:prstGeom>
          <a:solidFill>
            <a:srgbClr val="FFC000"/>
          </a:solidFill>
          <a:ln w="25400" algn="ctr">
            <a:solidFill>
              <a:srgbClr val="385D8A"/>
            </a:solidFill>
            <a:miter lim="800000"/>
          </a:ln>
        </p:spPr>
        <p:txBody>
          <a:bodyPr lIns="91314" tIns="45718" rIns="91314" bIns="45718" anchor="ctr"/>
          <a:lstStyle/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32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.........................</a:t>
            </a:r>
          </a:p>
          <a:p>
            <a:pPr marL="342265" indent="-342265" defTabSz="912495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CN" sz="3200">
                <a:solidFill>
                  <a:srgbClr val="002060"/>
                </a:solidFill>
                <a:latin typeface="Arial" panose="020B0604020202020204" pitchFamily="34" charset="0"/>
                <a:ea typeface="思源黑体 CN Light" panose="020B0300000000000000" pitchFamily="34" charset="-122"/>
                <a:cs typeface="Arial" panose="020B0604020202020204" pitchFamily="34" charset="0"/>
              </a:rPr>
              <a:t> ................................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Widescreen</PresentationFormat>
  <Paragraphs>14</Paragraphs>
  <Slides>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Microsoft YaHei</vt:lpstr>
      <vt:lpstr>宋体</vt:lpstr>
      <vt:lpstr>宋体</vt:lpstr>
      <vt:lpstr>Arial</vt:lpstr>
      <vt:lpstr>Calibri</vt:lpstr>
      <vt:lpstr>Calibri Light</vt:lpstr>
      <vt:lpstr>Times New Roman</vt:lpstr>
      <vt:lpstr>Verdana</vt:lpstr>
      <vt:lpstr>Wingdings</vt:lpstr>
      <vt:lpstr>思源黑体 CN Light</vt:lpstr>
      <vt:lpstr>方正准圆简体</vt:lpstr>
      <vt:lpstr>Office Theme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Admin</cp:lastModifiedBy>
  <cp:revision>2</cp:revision>
  <dcterms:created xsi:type="dcterms:W3CDTF">2020-08-25T14:33:00Z</dcterms:created>
  <dcterms:modified xsi:type="dcterms:W3CDTF">2024-03-15T13:51:35Z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