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0" r:id="rId5"/>
  </p:sldMasterIdLst>
  <p:notesMasterIdLst>
    <p:notesMasterId r:id="rId23"/>
  </p:notesMasterIdLst>
  <p:sldIdLst>
    <p:sldId id="301" r:id="rId6"/>
    <p:sldId id="302" r:id="rId7"/>
    <p:sldId id="258" r:id="rId8"/>
    <p:sldId id="275" r:id="rId9"/>
    <p:sldId id="266" r:id="rId10"/>
    <p:sldId id="276" r:id="rId11"/>
    <p:sldId id="290" r:id="rId12"/>
    <p:sldId id="319" r:id="rId13"/>
    <p:sldId id="300" r:id="rId14"/>
    <p:sldId id="267" r:id="rId15"/>
    <p:sldId id="320" r:id="rId16"/>
    <p:sldId id="321" r:id="rId17"/>
    <p:sldId id="322" r:id="rId18"/>
    <p:sldId id="323" r:id="rId19"/>
    <p:sldId id="299" r:id="rId20"/>
    <p:sldId id="298" r:id="rId21"/>
    <p:sldId id="297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VNI-Brush" pitchFamily="2" charset="0"/>
      <p:italic r:id="rId28"/>
    </p:embeddedFont>
    <p:embeddedFont>
      <p:font typeface="SimSun" panose="02010600030101010101" pitchFamily="2" charset="-122"/>
      <p:regular r:id="rId29"/>
    </p:embeddedFont>
    <p:embeddedFont>
      <p:font typeface="Arial-Rounded" panose="020B0500000000000000" charset="0"/>
      <p:regular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90"/>
            <p14:sldId id="319"/>
            <p14:sldId id="300"/>
          </p14:sldIdLst>
        </p14:section>
        <p14:section name="Tiết 2" id="{47239A1A-9B72-4DA5-96A7-F8786F163078}">
          <p14:sldIdLst>
            <p14:sldId id="267"/>
            <p14:sldId id="320"/>
            <p14:sldId id="321"/>
            <p14:sldId id="322"/>
            <p14:sldId id="323"/>
            <p14:sldId id="299"/>
            <p14:sldId id="298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74">
          <p15:clr>
            <a:srgbClr val="A4A3A4"/>
          </p15:clr>
        </p15:guide>
        <p15:guide id="2" pos="29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EF2A19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6" autoAdjust="0"/>
    <p:restoredTop sz="94660"/>
  </p:normalViewPr>
  <p:slideViewPr>
    <p:cSldViewPr snapToGrid="0">
      <p:cViewPr varScale="1">
        <p:scale>
          <a:sx n="92" d="100"/>
          <a:sy n="92" d="100"/>
        </p:scale>
        <p:origin x="564" y="66"/>
      </p:cViewPr>
      <p:guideLst>
        <p:guide orient="horz" pos="1574"/>
        <p:guide pos="290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7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  <p:sp>
        <p:nvSpPr>
          <p:cNvPr id="14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2024/3/12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8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92364" y="1706110"/>
            <a:ext cx="358840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 vào vở</a:t>
            </a:r>
            <a:endParaRPr 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394855"/>
            <a:ext cx="6896100" cy="205751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078182" y="2622550"/>
            <a:ext cx="6255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Uyên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(.....) </a:t>
            </a:r>
            <a:r>
              <a:rPr lang="en-US" sz="4000" dirty="0" err="1"/>
              <a:t>khi</a:t>
            </a:r>
            <a:r>
              <a:rPr lang="en-US" sz="4000" dirty="0"/>
              <a:t> </a:t>
            </a:r>
            <a:r>
              <a:rPr lang="en-US" sz="4000" dirty="0" err="1"/>
              <a:t>bị</a:t>
            </a:r>
            <a:r>
              <a:rPr lang="en-US" sz="4000" dirty="0"/>
              <a:t> </a:t>
            </a:r>
            <a:r>
              <a:rPr lang="en-US" sz="4000" dirty="0" err="1"/>
              <a:t>lạc</a:t>
            </a:r>
            <a:endParaRPr lang="en-US" sz="40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964227" y="2115185"/>
            <a:ext cx="483235" cy="67437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060"/>
            <a:ext cx="8821881" cy="495043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790902" y="1155585"/>
            <a:ext cx="1786543" cy="1462924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72736"/>
            <a:ext cx="9081653" cy="5174673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5" y="0"/>
            <a:ext cx="8759536" cy="51435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Nếu không may bị lạc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4</a:t>
            </a:r>
            <a:endParaRPr lang="en-US" altLang="zh-CN" sz="4800" b="1" dirty="0" smtClean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1417" y="178698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 gặp phải trường hợp như bạn nhỏ, em sẽ làm gì?</a:t>
            </a:r>
            <a:endParaRPr lang="en-US" sz="2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774984"/>
            <a:ext cx="8505646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Bạn nhỏ đang ở đâu? Vì sao bạn ý khóc</a:t>
            </a:r>
            <a:endParaRPr lang="zh-CN" altLang="en-US" sz="2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40" y="210185"/>
            <a:ext cx="6414770" cy="3317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05165" y="1742970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0" y="124691"/>
            <a:ext cx="924790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suýt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“A,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!”.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54789" y="1590049"/>
            <a:ext cx="3588404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vi-V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725169" y="123708"/>
            <a:ext cx="7795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7-Point Star 2"/>
          <p:cNvSpPr/>
          <p:nvPr/>
        </p:nvSpPr>
        <p:spPr>
          <a:xfrm>
            <a:off x="852805" y="887719"/>
            <a:ext cx="7023504" cy="495452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59959" y="1595426"/>
            <a:ext cx="8925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-636535" y="2291173"/>
            <a:ext cx="10518777" cy="13747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Nếu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may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bị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vi-VN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thì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nhớ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cổng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 lá cờ rất to.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520250" y="3865466"/>
            <a:ext cx="8021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-505976" y="4450241"/>
            <a:ext cx="10048008" cy="868517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Nam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hướng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tấm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đường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4" grpId="0"/>
      <p:bldP spid="4" grpId="1"/>
      <p:bldP spid="5" grpId="0" bldLvl="0" animBg="1"/>
      <p:bldP spid="5" grpId="1" animBg="1"/>
      <p:bldP spid="6" grpId="0"/>
      <p:bldP spid="6" grpId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232</Words>
  <Application>Microsoft Office PowerPoint</Application>
  <PresentationFormat>On-screen Show (16:9)</PresentationFormat>
  <Paragraphs>33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Times New Roman</vt:lpstr>
      <vt:lpstr>Calibri</vt:lpstr>
      <vt:lpstr>inpin heiti</vt:lpstr>
      <vt:lpstr>VNI-Brush</vt:lpstr>
      <vt:lpstr>Arial</vt:lpstr>
      <vt:lpstr>SimSun</vt:lpstr>
      <vt:lpstr>Wingdings</vt:lpstr>
      <vt:lpstr>Arial-Rounded</vt:lpstr>
      <vt:lpstr>Verdana</vt:lpstr>
      <vt:lpstr>3_Default Design</vt:lpstr>
      <vt:lpstr>Office Theme</vt:lpstr>
      <vt:lpstr>1_Office Theme</vt:lpstr>
      <vt:lpstr>第一PPT，www.1ppt.com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83</cp:revision>
  <dcterms:created xsi:type="dcterms:W3CDTF">2020-08-13T09:19:00Z</dcterms:created>
  <dcterms:modified xsi:type="dcterms:W3CDTF">2024-03-12T00:38:02Z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