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2" r:id="rId5"/>
  </p:sldMasterIdLst>
  <p:notesMasterIdLst>
    <p:notesMasterId r:id="rId36"/>
  </p:notesMasterIdLst>
  <p:sldIdLst>
    <p:sldId id="256" r:id="rId6"/>
    <p:sldId id="258" r:id="rId7"/>
    <p:sldId id="275" r:id="rId8"/>
    <p:sldId id="266" r:id="rId9"/>
    <p:sldId id="495" r:id="rId10"/>
    <p:sldId id="496" r:id="rId11"/>
    <p:sldId id="499" r:id="rId12"/>
    <p:sldId id="497" r:id="rId13"/>
    <p:sldId id="498" r:id="rId14"/>
    <p:sldId id="502" r:id="rId15"/>
    <p:sldId id="505" r:id="rId16"/>
    <p:sldId id="267" r:id="rId17"/>
    <p:sldId id="503" r:id="rId18"/>
    <p:sldId id="504" r:id="rId19"/>
    <p:sldId id="493" r:id="rId20"/>
    <p:sldId id="268" r:id="rId21"/>
    <p:sldId id="422" r:id="rId22"/>
    <p:sldId id="269" r:id="rId23"/>
    <p:sldId id="282" r:id="rId24"/>
    <p:sldId id="270" r:id="rId25"/>
    <p:sldId id="283" r:id="rId26"/>
    <p:sldId id="271" r:id="rId27"/>
    <p:sldId id="284" r:id="rId28"/>
    <p:sldId id="285" r:id="rId29"/>
    <p:sldId id="272" r:id="rId30"/>
    <p:sldId id="286" r:id="rId31"/>
    <p:sldId id="506" r:id="rId32"/>
    <p:sldId id="273" r:id="rId33"/>
    <p:sldId id="287" r:id="rId34"/>
    <p:sldId id="274" r:id="rId35"/>
  </p:sldIdLst>
  <p:sldSz cx="9144000" cy="5143500" type="screen16x9"/>
  <p:notesSz cx="6858000" cy="9144000"/>
  <p:embeddedFontLst>
    <p:embeddedFont>
      <p:font typeface="DFPOP1-W9" panose="020B0604020202020204" charset="-128"/>
      <p:regular r:id="rId37"/>
    </p:embeddedFont>
    <p:embeddedFont>
      <p:font typeface="Arial-Rounded" panose="020B0500000000000000" charset="0"/>
      <p:regular r:id="rId38"/>
    </p:embeddedFont>
    <p:embeddedFont>
      <p:font typeface="Lato" panose="020F0502020204030203" pitchFamily="34" charset="0"/>
      <p:regular r:id="rId39"/>
    </p:embeddedFont>
  </p:embeddedFontLst>
  <p:custDataLst>
    <p:tags r:id="rId4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495"/>
            <p14:sldId id="496"/>
            <p14:sldId id="499"/>
            <p14:sldId id="497"/>
            <p14:sldId id="498"/>
            <p14:sldId id="502"/>
            <p14:sldId id="505"/>
          </p14:sldIdLst>
        </p14:section>
        <p14:section name="Tiết 2" id="{47239A1A-9B72-4DA5-96A7-F8786F163078}">
          <p14:sldIdLst>
            <p14:sldId id="267"/>
            <p14:sldId id="503"/>
            <p14:sldId id="504"/>
            <p14:sldId id="493"/>
            <p14:sldId id="268"/>
            <p14:sldId id="422"/>
          </p14:sldIdLst>
        </p14:section>
        <p14:section name="Tiết 3" id="{8DB3B22B-32B6-4C3F-838D-DF98A9DBE4B7}">
          <p14:sldIdLst>
            <p14:sldId id="269"/>
            <p14:sldId id="282"/>
            <p14:sldId id="270"/>
            <p14:sldId id="283"/>
          </p14:sldIdLst>
        </p14:section>
        <p14:section name="Tiết 4" id="{30D029CA-39C5-4833-936C-43C5EF842993}">
          <p14:sldIdLst>
            <p14:sldId id="271"/>
            <p14:sldId id="284"/>
            <p14:sldId id="285"/>
            <p14:sldId id="272"/>
            <p14:sldId id="286"/>
            <p14:sldId id="506"/>
            <p14:sldId id="273"/>
            <p14:sldId id="287"/>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679C31"/>
    <a:srgbClr val="920000"/>
    <a:srgbClr val="F56636"/>
    <a:srgbClr val="EF2A19"/>
    <a:srgbClr val="A9250B"/>
    <a:srgbClr val="FF6600"/>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5" d="100"/>
          <a:sy n="85" d="100"/>
        </p:scale>
        <p:origin x="948"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2024/3/25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25</a:t>
            </a:fld>
            <a:endParaRPr lang="zh-CN" altLang="en-US"/>
          </a:p>
        </p:txBody>
      </p:sp>
    </p:spTree>
    <p:extLst>
      <p:ext uri="{BB962C8B-B14F-4D97-AF65-F5344CB8AC3E}">
        <p14:creationId xmlns:p14="http://schemas.microsoft.com/office/powerpoint/2010/main" val="1771258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28</a:t>
            </a:fld>
            <a:endParaRPr lang="zh-CN" altLang="en-US"/>
          </a:p>
        </p:txBody>
      </p:sp>
    </p:spTree>
    <p:extLst>
      <p:ext uri="{BB962C8B-B14F-4D97-AF65-F5344CB8AC3E}">
        <p14:creationId xmlns:p14="http://schemas.microsoft.com/office/powerpoint/2010/main" val="203757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30</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Đọc</a:t>
            </a:r>
            <a:r>
              <a:rPr lang="en-US" dirty="0"/>
              <a:t> </a:t>
            </a:r>
            <a:r>
              <a:rPr lang="en-US" dirty="0" err="1"/>
              <a:t>nhómd</a:t>
            </a:r>
            <a:endParaRPr lang="en-US" dirty="0"/>
          </a:p>
          <a:p>
            <a:r>
              <a:rPr lang="en-US" dirty="0" err="1"/>
              <a:t>Đọc</a:t>
            </a:r>
            <a:r>
              <a:rPr lang="en-US" dirty="0"/>
              <a:t> </a:t>
            </a:r>
            <a:r>
              <a:rPr lang="en-US" dirty="0" err="1"/>
              <a:t>đồng</a:t>
            </a:r>
            <a:r>
              <a:rPr lang="en-US" dirty="0"/>
              <a:t> </a:t>
            </a:r>
            <a:r>
              <a:rPr lang="en-US" dirty="0" err="1"/>
              <a:t>thanh</a:t>
            </a:r>
            <a:endParaRPr lang="en-US" dirty="0"/>
          </a:p>
        </p:txBody>
      </p:sp>
      <p:sp>
        <p:nvSpPr>
          <p:cNvPr id="4" name="Slide Number Placeholder 3"/>
          <p:cNvSpPr>
            <a:spLocks noGrp="1"/>
          </p:cNvSpPr>
          <p:nvPr>
            <p:ph type="sldNum" sz="quarter" idx="5"/>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336391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Đọc</a:t>
            </a:r>
            <a:r>
              <a:rPr lang="en-US" altLang="zh-CN" dirty="0"/>
              <a:t> </a:t>
            </a:r>
            <a:r>
              <a:rPr lang="en-US" altLang="zh-CN" dirty="0" err="1"/>
              <a:t>lại</a:t>
            </a:r>
            <a:r>
              <a:rPr lang="en-US" altLang="zh-CN" dirty="0"/>
              <a:t> </a:t>
            </a:r>
            <a:r>
              <a:rPr lang="en-US" altLang="zh-CN" dirty="0" err="1"/>
              <a:t>và</a:t>
            </a:r>
            <a:r>
              <a:rPr lang="en-US" altLang="zh-CN" dirty="0"/>
              <a:t> </a:t>
            </a:r>
            <a:r>
              <a:rPr lang="en-US" altLang="zh-CN" dirty="0" err="1"/>
              <a:t>tlch</a:t>
            </a:r>
            <a:endParaRPr lang="zh-CN" altLang="en-US" dirty="0"/>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16</a:t>
            </a:fld>
            <a:endParaRPr lang="zh-CN" altLang="en-US"/>
          </a:p>
        </p:txBody>
      </p:sp>
    </p:spTree>
    <p:extLst>
      <p:ext uri="{BB962C8B-B14F-4D97-AF65-F5344CB8AC3E}">
        <p14:creationId xmlns:p14="http://schemas.microsoft.com/office/powerpoint/2010/main" val="23712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346287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11402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389972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4F03E3E9-4BCB-28D6-44F6-2419F851522D}"/>
              </a:ext>
            </a:extLst>
          </p:cNvPr>
          <p:cNvSpPr txBox="1">
            <a:spLocks noGrp="1"/>
          </p:cNvSpPr>
          <p:nvPr>
            <p:ph type="sldNum" idx="13"/>
          </p:nvPr>
        </p:nvSpPr>
        <p:spPr>
          <a:ln/>
        </p:spPr>
        <p:txBody>
          <a:bodyPr/>
          <a:lstStyle>
            <a:lvl1pPr>
              <a:defRPr/>
            </a:lvl1pPr>
          </a:lstStyle>
          <a:p>
            <a:pPr>
              <a:defRPr/>
            </a:pPr>
            <a:fld id="{0E4A0E95-C005-4BA6-9EBF-8C9D213C26C4}" type="slidenum">
              <a:rPr lang="en-GB" altLang="en-US"/>
              <a:pPr>
                <a:defRPr/>
              </a:pPr>
              <a:t>‹#›</a:t>
            </a:fld>
            <a:endParaRPr lang="en-US" altLang="en-US"/>
          </a:p>
        </p:txBody>
      </p:sp>
    </p:spTree>
    <p:extLst>
      <p:ext uri="{BB962C8B-B14F-4D97-AF65-F5344CB8AC3E}">
        <p14:creationId xmlns:p14="http://schemas.microsoft.com/office/powerpoint/2010/main" val="106793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98832C15-932A-3326-0BF7-F64541C06BCD}"/>
              </a:ext>
            </a:extLst>
          </p:cNvPr>
          <p:cNvSpPr txBox="1">
            <a:spLocks noGrp="1"/>
          </p:cNvSpPr>
          <p:nvPr>
            <p:ph type="sldNum" idx="13"/>
          </p:nvPr>
        </p:nvSpPr>
        <p:spPr>
          <a:ln/>
        </p:spPr>
        <p:txBody>
          <a:bodyPr/>
          <a:lstStyle>
            <a:lvl1pPr>
              <a:defRPr/>
            </a:lvl1pPr>
          </a:lstStyle>
          <a:p>
            <a:pPr>
              <a:defRPr/>
            </a:pPr>
            <a:fld id="{B2EC4F4E-1419-486B-8806-564EF1B49D30}" type="slidenum">
              <a:rPr lang="en-GB" altLang="en-US"/>
              <a:pPr>
                <a:defRPr/>
              </a:pPr>
              <a:t>‹#›</a:t>
            </a:fld>
            <a:endParaRPr lang="en-US" altLang="en-US"/>
          </a:p>
        </p:txBody>
      </p:sp>
    </p:spTree>
    <p:extLst>
      <p:ext uri="{BB962C8B-B14F-4D97-AF65-F5344CB8AC3E}">
        <p14:creationId xmlns:p14="http://schemas.microsoft.com/office/powerpoint/2010/main" val="401857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anchor="ctr">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E06D6CD6-7933-E58D-84D1-B270130449F6}"/>
              </a:ext>
            </a:extLst>
          </p:cNvPr>
          <p:cNvSpPr txBox="1">
            <a:spLocks noGrp="1"/>
          </p:cNvSpPr>
          <p:nvPr>
            <p:ph type="sldNum" idx="13"/>
          </p:nvPr>
        </p:nvSpPr>
        <p:spPr>
          <a:ln/>
        </p:spPr>
        <p:txBody>
          <a:bodyPr/>
          <a:lstStyle>
            <a:lvl1pPr>
              <a:defRPr/>
            </a:lvl1pPr>
          </a:lstStyle>
          <a:p>
            <a:pPr>
              <a:defRPr/>
            </a:pPr>
            <a:fld id="{4EF80989-230A-4E4D-99AD-FC2DAB17B923}" type="slidenum">
              <a:rPr lang="en-GB" altLang="en-US"/>
              <a:pPr>
                <a:defRPr/>
              </a:pPr>
              <a:t>‹#›</a:t>
            </a:fld>
            <a:endParaRPr lang="en-US" altLang="en-US"/>
          </a:p>
        </p:txBody>
      </p:sp>
    </p:spTree>
    <p:extLst>
      <p:ext uri="{BB962C8B-B14F-4D97-AF65-F5344CB8AC3E}">
        <p14:creationId xmlns:p14="http://schemas.microsoft.com/office/powerpoint/2010/main" val="1073548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2" name="Google Shape;36;p9">
            <a:extLst>
              <a:ext uri="{FF2B5EF4-FFF2-40B4-BE49-F238E27FC236}">
                <a16:creationId xmlns:a16="http://schemas.microsoft.com/office/drawing/2014/main" id="{6BEC0B7C-6EFE-C563-DC09-24D5A01E29D8}"/>
              </a:ext>
            </a:extLst>
          </p:cNvPr>
          <p:cNvSpPr>
            <a:spLocks noChangeArrowheads="1"/>
          </p:cNvSpPr>
          <p:nvPr/>
        </p:nvSpPr>
        <p:spPr bwMode="auto">
          <a:xfrm>
            <a:off x="4572000" y="0"/>
            <a:ext cx="4572000" cy="5143500"/>
          </a:xfrm>
          <a:prstGeom prst="rect">
            <a:avLst/>
          </a:prstGeom>
          <a:solidFill>
            <a:schemeClr val="tx2"/>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en-US" altLang="en-US"/>
          </a:p>
        </p:txBody>
      </p:sp>
      <p:sp>
        <p:nvSpPr>
          <p:cNvPr id="37" name="Google Shape;37;p9"/>
          <p:cNvSpPr txBox="1">
            <a:spLocks noGrp="1"/>
          </p:cNvSpPr>
          <p:nvPr>
            <p:ph type="title"/>
          </p:nvPr>
        </p:nvSpPr>
        <p:spPr>
          <a:xfrm>
            <a:off x="265500" y="1233175"/>
            <a:ext cx="4045200" cy="1482300"/>
          </a:xfrm>
          <a:prstGeom prst="rect">
            <a:avLst/>
          </a:prstGeom>
        </p:spPr>
        <p:txBody>
          <a:bodyPr spcFirstLastPara="1" anchor="b">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anchor="ctr">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 name="Google Shape;40;p9">
            <a:extLst>
              <a:ext uri="{FF2B5EF4-FFF2-40B4-BE49-F238E27FC236}">
                <a16:creationId xmlns:a16="http://schemas.microsoft.com/office/drawing/2014/main" id="{085D54B1-9717-31C4-BB99-253F733C70C4}"/>
              </a:ext>
            </a:extLst>
          </p:cNvPr>
          <p:cNvSpPr txBox="1">
            <a:spLocks noGrp="1"/>
          </p:cNvSpPr>
          <p:nvPr>
            <p:ph type="sldNum" idx="10"/>
          </p:nvPr>
        </p:nvSpPr>
        <p:spPr/>
        <p:txBody>
          <a:bodyPr/>
          <a:lstStyle>
            <a:lvl1pPr>
              <a:defRPr smtClean="0"/>
            </a:lvl1pPr>
          </a:lstStyle>
          <a:p>
            <a:pPr>
              <a:defRPr/>
            </a:pPr>
            <a:fld id="{465CD2D8-0635-48BB-98B4-4FD605DD81E0}" type="slidenum">
              <a:rPr lang="en-GB" altLang="en-US"/>
              <a:pPr>
                <a:defRPr/>
              </a:pPr>
              <a:t>‹#›</a:t>
            </a:fld>
            <a:endParaRPr lang="en-US" altLang="en-US"/>
          </a:p>
        </p:txBody>
      </p:sp>
    </p:spTree>
    <p:extLst>
      <p:ext uri="{BB962C8B-B14F-4D97-AF65-F5344CB8AC3E}">
        <p14:creationId xmlns:p14="http://schemas.microsoft.com/office/powerpoint/2010/main" val="1597098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1106125"/>
            <a:ext cx="8520600" cy="1963500"/>
          </a:xfrm>
          <a:prstGeom prst="rect">
            <a:avLst/>
          </a:prstGeom>
        </p:spPr>
        <p:txBody>
          <a:bodyPr spcFirstLastPara="1" anchor="b">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1B8CCBC8-F290-06B8-70EA-E0287FD89549}"/>
              </a:ext>
            </a:extLst>
          </p:cNvPr>
          <p:cNvSpPr txBox="1">
            <a:spLocks noGrp="1"/>
          </p:cNvSpPr>
          <p:nvPr>
            <p:ph type="sldNum" idx="13"/>
          </p:nvPr>
        </p:nvSpPr>
        <p:spPr>
          <a:ln/>
        </p:spPr>
        <p:txBody>
          <a:bodyPr/>
          <a:lstStyle>
            <a:lvl1pPr>
              <a:defRPr/>
            </a:lvl1pPr>
          </a:lstStyle>
          <a:p>
            <a:pPr>
              <a:defRPr/>
            </a:pPr>
            <a:fld id="{33F8DCD8-6B4F-453A-AB30-5A5D9AC6CA72}" type="slidenum">
              <a:rPr lang="en-GB" altLang="en-US"/>
              <a:pPr>
                <a:defRPr/>
              </a:pPr>
              <a:t>‹#›</a:t>
            </a:fld>
            <a:endParaRPr lang="en-US" altLang="en-US"/>
          </a:p>
        </p:txBody>
      </p:sp>
    </p:spTree>
    <p:extLst>
      <p:ext uri="{BB962C8B-B14F-4D97-AF65-F5344CB8AC3E}">
        <p14:creationId xmlns:p14="http://schemas.microsoft.com/office/powerpoint/2010/main" val="251076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7F01E-1D43-721E-4735-B7D933647D7F}"/>
              </a:ext>
            </a:extLst>
          </p:cNvPr>
          <p:cNvSpPr>
            <a:spLocks noGrp="1"/>
          </p:cNvSpPr>
          <p:nvPr>
            <p:ph type="dt" sz="half" idx="10"/>
          </p:nvPr>
        </p:nvSpPr>
        <p:spPr bwMode="auto">
          <a:xfrm>
            <a:off x="0" y="0"/>
            <a:ext cx="0" cy="0"/>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Font typeface="Arial" pitchFamily="34" charset="0"/>
              <a:buNone/>
              <a:defRPr>
                <a:latin typeface="Arial" pitchFamily="34" charset="0"/>
                <a:cs typeface="Arial" pitchFamily="34" charset="0"/>
                <a:sym typeface="Arial" pitchFamily="34" charset="0"/>
              </a:defRPr>
            </a:lvl1pPr>
          </a:lstStyle>
          <a:p>
            <a:pPr>
              <a:defRPr/>
            </a:pPr>
            <a:fld id="{C2AD3F46-28EF-456C-A383-592D76656DDC}" type="datetimeFigureOut">
              <a:rPr lang="en-US"/>
              <a:pPr>
                <a:defRPr/>
              </a:pPr>
              <a:t>3/25/2024</a:t>
            </a:fld>
            <a:endParaRPr lang="en-US"/>
          </a:p>
        </p:txBody>
      </p:sp>
      <p:sp>
        <p:nvSpPr>
          <p:cNvPr id="4" name="Footer Placeholder 3">
            <a:extLst>
              <a:ext uri="{FF2B5EF4-FFF2-40B4-BE49-F238E27FC236}">
                <a16:creationId xmlns:a16="http://schemas.microsoft.com/office/drawing/2014/main" id="{D5D927F6-9E83-7639-009B-1435E6DFD22E}"/>
              </a:ext>
            </a:extLst>
          </p:cNvPr>
          <p:cNvSpPr>
            <a:spLocks noGrp="1"/>
          </p:cNvSpPr>
          <p:nvPr>
            <p:ph type="ftr" sz="quarter" idx="11"/>
          </p:nvPr>
        </p:nvSpPr>
        <p:spPr bwMode="auto">
          <a:xfrm>
            <a:off x="0" y="0"/>
            <a:ext cx="0" cy="0"/>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Font typeface="Arial" pitchFamily="34" charset="0"/>
              <a:buNone/>
              <a:defRPr>
                <a:latin typeface="Arial" pitchFamily="34" charset="0"/>
                <a:cs typeface="Arial" pitchFamily="34" charset="0"/>
                <a:sym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940207EC-FE82-09E0-CC87-CD9457BB1ADE}"/>
              </a:ext>
            </a:extLst>
          </p:cNvPr>
          <p:cNvSpPr>
            <a:spLocks noGrp="1"/>
          </p:cNvSpPr>
          <p:nvPr>
            <p:ph type="sldNum" sz="quarter" idx="12"/>
          </p:nvPr>
        </p:nvSpPr>
        <p:spPr/>
        <p:txBody>
          <a:bodyPr/>
          <a:lstStyle>
            <a:lvl1pPr>
              <a:defRPr smtClean="0"/>
            </a:lvl1pPr>
          </a:lstStyle>
          <a:p>
            <a:pPr>
              <a:defRPr/>
            </a:pPr>
            <a:fld id="{90EB0742-5840-45F0-AC34-F5C3062A6391}" type="slidenum">
              <a:rPr lang="en-US" altLang="en-US"/>
              <a:pPr>
                <a:defRPr/>
              </a:pPr>
              <a:t>‹#›</a:t>
            </a:fld>
            <a:endParaRPr lang="en-US" altLang="en-US"/>
          </a:p>
        </p:txBody>
      </p:sp>
    </p:spTree>
    <p:extLst>
      <p:ext uri="{BB962C8B-B14F-4D97-AF65-F5344CB8AC3E}">
        <p14:creationId xmlns:p14="http://schemas.microsoft.com/office/powerpoint/2010/main" val="306993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2024/3/25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2024/3/25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3236671-A00C-8838-9B7F-237A3EB058DB}"/>
              </a:ext>
            </a:extLst>
          </p:cNvPr>
          <p:cNvSpPr txBox="1">
            <a:spLocks noGrp="1"/>
          </p:cNvSpPr>
          <p:nvPr>
            <p:ph type="title"/>
          </p:nvPr>
        </p:nvSpPr>
        <p:spPr bwMode="auto">
          <a:xfrm>
            <a:off x="311150" y="444500"/>
            <a:ext cx="8521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2F666B8-D43C-17AE-3967-B9558DED0BAF}"/>
              </a:ext>
            </a:extLst>
          </p:cNvPr>
          <p:cNvSpPr txBox="1">
            <a:spLocks noGrp="1"/>
          </p:cNvSpPr>
          <p:nvPr>
            <p:ph type="body" idx="1"/>
          </p:nvPr>
        </p:nvSpPr>
        <p:spPr bwMode="auto">
          <a:xfrm>
            <a:off x="311150" y="1152525"/>
            <a:ext cx="8521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7BA7317A-4ED7-2F89-76DA-6C920EDFA563}"/>
              </a:ext>
            </a:extLst>
          </p:cNvPr>
          <p:cNvSpPr txBox="1">
            <a:spLocks noGrp="1"/>
          </p:cNvSpPr>
          <p:nvPr>
            <p:ph type="sldNum" idx="12"/>
          </p:nvPr>
        </p:nvSpPr>
        <p:spPr bwMode="auto">
          <a:xfrm>
            <a:off x="8472488" y="4662488"/>
            <a:ext cx="549275" cy="393700"/>
          </a:xfrm>
          <a:prstGeom prst="rect">
            <a:avLst/>
          </a:prstGeom>
          <a:noFill/>
          <a:ln>
            <a:noFill/>
          </a:ln>
        </p:spPr>
        <p:txBody>
          <a:bodyPr vert="horz" wrap="square" lIns="91425" tIns="91425" rIns="91425" bIns="91425" numCol="1" anchor="ctr" anchorCtr="0" compatLnSpc="1">
            <a:prstTxWarp prst="textNoShape">
              <a:avLst/>
            </a:prstTxWarp>
          </a:bodyPr>
          <a:lstStyle>
            <a:lvl1pPr algn="r" eaLnBrk="1" hangingPunct="1">
              <a:buClr>
                <a:srgbClr val="000000"/>
              </a:buClr>
              <a:buFont typeface="Arial" panose="020B0604020202020204" pitchFamily="34" charset="0"/>
              <a:buNone/>
              <a:defRPr sz="1000" smtClean="0">
                <a:solidFill>
                  <a:srgbClr val="595959"/>
                </a:solidFill>
              </a:defRPr>
            </a:lvl1pPr>
          </a:lstStyle>
          <a:p>
            <a:pPr>
              <a:defRPr/>
            </a:pPr>
            <a:fld id="{00D2F388-E3EE-4B3D-94A9-715B4EF83CEF}" type="slidenum">
              <a:rPr lang="en-GB" altLang="en-US"/>
              <a:pPr>
                <a:defRPr/>
              </a:pPr>
              <a:t>‹#›</a:t>
            </a:fld>
            <a:endParaRPr lang="en-US" altLang="en-US"/>
          </a:p>
        </p:txBody>
      </p:sp>
    </p:spTree>
    <p:extLst>
      <p:ext uri="{BB962C8B-B14F-4D97-AF65-F5344CB8AC3E}">
        <p14:creationId xmlns:p14="http://schemas.microsoft.com/office/powerpoint/2010/main" val="378002526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Lato" panose="020F0502020204030203" pitchFamily="34" charset="0"/>
          <a:ea typeface="Lato" panose="020F0502020204030203" pitchFamily="34" charset="0"/>
          <a:cs typeface="Lato" panose="020F0502020204030203" pitchFamily="34" charset="0"/>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Lato" charset="0"/>
          <a:ea typeface="Lato" charset="0"/>
          <a:cs typeface="Lato" charset="0"/>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Lato" charset="0"/>
          <a:ea typeface="Lato" charset="0"/>
          <a:cs typeface="Lato" charset="0"/>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Lato" charset="0"/>
          <a:ea typeface="Lato" charset="0"/>
          <a:cs typeface="Lato" charset="0"/>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Lato" charset="0"/>
          <a:ea typeface="Lato" charset="0"/>
          <a:cs typeface="Lato" charset="0"/>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3.png"/><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05" y="340206"/>
            <a:ext cx="9248571" cy="8019887"/>
          </a:xfrm>
          <a:prstGeom prst="rect">
            <a:avLst/>
          </a:prstGeom>
        </p:spPr>
      </p:pic>
      <p:sp>
        <p:nvSpPr>
          <p:cNvPr id="26" name="任意多边形 25"/>
          <p:cNvSpPr/>
          <p:nvPr/>
        </p:nvSpPr>
        <p:spPr>
          <a:xfrm>
            <a:off x="1426996" y="1748343"/>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2135599" y="3033470"/>
            <a:ext cx="4872801" cy="687339"/>
          </a:xfrm>
          <a:prstGeom prst="rect">
            <a:avLst/>
          </a:prstGeom>
          <a:noFill/>
        </p:spPr>
        <p:txBody>
          <a:bodyPr wrap="none" rtlCol="0">
            <a:prstTxWarp prst="textDoubleWave1">
              <a:avLst/>
            </a:prstTxWarp>
            <a:spAutoFit/>
          </a:bodyPr>
          <a:lstStyle/>
          <a:p>
            <a:r>
              <a:rPr lang="en-US" altLang="zh-CN" sz="360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Chú bé chăn cừu</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743355" y="2036066"/>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5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a:extLst>
              <a:ext uri="{FF2B5EF4-FFF2-40B4-BE49-F238E27FC236}">
                <a16:creationId xmlns:a16="http://schemas.microsoft.com/office/drawing/2014/main" id="{86271AD1-E5A1-6B96-DDCE-2F1C4B9315DF}"/>
              </a:ext>
            </a:extLst>
          </p:cNvPr>
          <p:cNvSpPr txBox="1">
            <a:spLocks noChangeArrowheads="1"/>
          </p:cNvSpPr>
          <p:nvPr/>
        </p:nvSpPr>
        <p:spPr bwMode="auto">
          <a:xfrm>
            <a:off x="2470150" y="0"/>
            <a:ext cx="25701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 bé chăn cừu</a:t>
            </a:r>
          </a:p>
        </p:txBody>
      </p:sp>
      <p:sp>
        <p:nvSpPr>
          <p:cNvPr id="19459" name="TextBox 2">
            <a:extLst>
              <a:ext uri="{FF2B5EF4-FFF2-40B4-BE49-F238E27FC236}">
                <a16:creationId xmlns:a16="http://schemas.microsoft.com/office/drawing/2014/main" id="{425F6011-9EC2-BC6E-09C1-6C8B4C515BA3}"/>
              </a:ext>
            </a:extLst>
          </p:cNvPr>
          <p:cNvSpPr txBox="1">
            <a:spLocks noChangeArrowheads="1"/>
          </p:cNvSpPr>
          <p:nvPr/>
        </p:nvSpPr>
        <p:spPr bwMode="auto">
          <a:xfrm>
            <a:off x="76200" y="420688"/>
            <a:ext cx="8882063"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Có một chú bé chăn cừu thường thả cừu gần chân núi. Một hôm thấy buồn quá, chú nghĩ ra môt trò đùa cho vui. Chú giả vờ kêu toáng lên:</a:t>
            </a:r>
          </a:p>
          <a:p>
            <a:pPr marL="0" marR="0" lvl="0" indent="0" algn="just" defTabSz="914400" rtl="0" eaLnBrk="1" fontAlgn="base" latinLnBrk="0" hangingPunct="1">
              <a:lnSpc>
                <a:spcPct val="100000"/>
              </a:lnSpc>
              <a:spcBef>
                <a:spcPct val="0"/>
              </a:spcBef>
              <a:spcAft>
                <a:spcPct val="0"/>
              </a:spcAft>
              <a:buClr>
                <a:srgbClr val="000000"/>
              </a:buClr>
              <a:buSzTx/>
              <a:buFontTx/>
              <a:buChar char="-"/>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 ! Sói ! Cứu tôi với !</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Nghe tiếng kêu cứu, mấy bác nông dân đang làm việc gần đấy tức tốc chạy tới. Nhưng họ không thấy sói đâu. Thấy vậy, chú khoái chí lắm.</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
        <p:nvSpPr>
          <p:cNvPr id="4" name="TextBox 3">
            <a:extLst>
              <a:ext uri="{FF2B5EF4-FFF2-40B4-BE49-F238E27FC236}">
                <a16:creationId xmlns:a16="http://schemas.microsoft.com/office/drawing/2014/main" id="{79D39A9E-0628-3FD9-3CD7-7C4B6DE57249}"/>
              </a:ext>
            </a:extLst>
          </p:cNvPr>
          <p:cNvSpPr txBox="1">
            <a:spLocks noChangeArrowheads="1"/>
          </p:cNvSpPr>
          <p:nvPr/>
        </p:nvSpPr>
        <p:spPr bwMode="auto">
          <a:xfrm>
            <a:off x="92075" y="271463"/>
            <a:ext cx="4953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1</a:t>
            </a:r>
          </a:p>
        </p:txBody>
      </p:sp>
      <p:grpSp>
        <p:nvGrpSpPr>
          <p:cNvPr id="5" name="Group 4">
            <a:extLst>
              <a:ext uri="{FF2B5EF4-FFF2-40B4-BE49-F238E27FC236}">
                <a16:creationId xmlns:a16="http://schemas.microsoft.com/office/drawing/2014/main" id="{92916DE0-5BCB-65F2-C8C5-37E352C07388}"/>
              </a:ext>
            </a:extLst>
          </p:cNvPr>
          <p:cNvGrpSpPr>
            <a:grpSpLocks/>
          </p:cNvGrpSpPr>
          <p:nvPr/>
        </p:nvGrpSpPr>
        <p:grpSpPr bwMode="auto">
          <a:xfrm>
            <a:off x="2127250" y="2936875"/>
            <a:ext cx="206375" cy="376238"/>
            <a:chOff x="4036634" y="3613350"/>
            <a:chExt cx="189104" cy="296494"/>
          </a:xfrm>
        </p:grpSpPr>
        <p:cxnSp>
          <p:nvCxnSpPr>
            <p:cNvPr id="7" name="Straight Connector 6">
              <a:extLst>
                <a:ext uri="{FF2B5EF4-FFF2-40B4-BE49-F238E27FC236}">
                  <a16:creationId xmlns:a16="http://schemas.microsoft.com/office/drawing/2014/main" id="{2BD79B05-769A-920B-C333-5846E1BBA22E}"/>
                </a:ext>
              </a:extLst>
            </p:cNvPr>
            <p:cNvCxnSpPr/>
            <p:nvPr/>
          </p:nvCxnSpPr>
          <p:spPr>
            <a:xfrm flipH="1">
              <a:off x="4036634" y="3613350"/>
              <a:ext cx="130918" cy="2964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CF6599-FF56-B9C6-9300-B6DAAAC1FDDC}"/>
                </a:ext>
              </a:extLst>
            </p:cNvPr>
            <p:cNvCxnSpPr/>
            <p:nvPr/>
          </p:nvCxnSpPr>
          <p:spPr>
            <a:xfrm flipH="1">
              <a:off x="4094820" y="3613350"/>
              <a:ext cx="130918" cy="2964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AB5C901-9C40-9B7D-7CCB-9DA0954CCDD2}"/>
              </a:ext>
            </a:extLst>
          </p:cNvPr>
          <p:cNvSpPr txBox="1">
            <a:spLocks noChangeArrowheads="1"/>
          </p:cNvSpPr>
          <p:nvPr/>
        </p:nvSpPr>
        <p:spPr bwMode="auto">
          <a:xfrm>
            <a:off x="174625" y="3125788"/>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2</a:t>
            </a:r>
          </a:p>
        </p:txBody>
      </p:sp>
      <p:grpSp>
        <p:nvGrpSpPr>
          <p:cNvPr id="14" name="Group 13">
            <a:extLst>
              <a:ext uri="{FF2B5EF4-FFF2-40B4-BE49-F238E27FC236}">
                <a16:creationId xmlns:a16="http://schemas.microsoft.com/office/drawing/2014/main" id="{30FA6B4C-7F50-8220-FC1E-43929F7BE90A}"/>
              </a:ext>
            </a:extLst>
          </p:cNvPr>
          <p:cNvGrpSpPr>
            <a:grpSpLocks/>
          </p:cNvGrpSpPr>
          <p:nvPr/>
        </p:nvGrpSpPr>
        <p:grpSpPr bwMode="auto">
          <a:xfrm>
            <a:off x="7859713" y="4502150"/>
            <a:ext cx="206375" cy="376238"/>
            <a:chOff x="4036634" y="3613350"/>
            <a:chExt cx="189104" cy="296494"/>
          </a:xfrm>
        </p:grpSpPr>
        <p:cxnSp>
          <p:nvCxnSpPr>
            <p:cNvPr id="15" name="Straight Connector 14">
              <a:extLst>
                <a:ext uri="{FF2B5EF4-FFF2-40B4-BE49-F238E27FC236}">
                  <a16:creationId xmlns:a16="http://schemas.microsoft.com/office/drawing/2014/main" id="{535A6907-8E2B-9B0F-C9EF-DA0A7FCF3674}"/>
                </a:ext>
              </a:extLst>
            </p:cNvPr>
            <p:cNvCxnSpPr/>
            <p:nvPr/>
          </p:nvCxnSpPr>
          <p:spPr>
            <a:xfrm flipH="1">
              <a:off x="4036634" y="3613350"/>
              <a:ext cx="130918" cy="2964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D6937D-4F85-3F85-AF63-0C0C322F412D}"/>
                </a:ext>
              </a:extLst>
            </p:cNvPr>
            <p:cNvCxnSpPr/>
            <p:nvPr/>
          </p:nvCxnSpPr>
          <p:spPr>
            <a:xfrm flipH="1">
              <a:off x="4094820" y="3613350"/>
              <a:ext cx="130918" cy="2964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a:extLst>
              <a:ext uri="{FF2B5EF4-FFF2-40B4-BE49-F238E27FC236}">
                <a16:creationId xmlns:a16="http://schemas.microsoft.com/office/drawing/2014/main" id="{86271AD1-E5A1-6B96-DDCE-2F1C4B9315DF}"/>
              </a:ext>
            </a:extLst>
          </p:cNvPr>
          <p:cNvSpPr txBox="1">
            <a:spLocks noChangeArrowheads="1"/>
          </p:cNvSpPr>
          <p:nvPr/>
        </p:nvSpPr>
        <p:spPr bwMode="auto">
          <a:xfrm>
            <a:off x="2470150" y="0"/>
            <a:ext cx="25701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 bé chăn cừu</a:t>
            </a:r>
          </a:p>
        </p:txBody>
      </p:sp>
      <p:sp>
        <p:nvSpPr>
          <p:cNvPr id="19459" name="TextBox 2">
            <a:extLst>
              <a:ext uri="{FF2B5EF4-FFF2-40B4-BE49-F238E27FC236}">
                <a16:creationId xmlns:a16="http://schemas.microsoft.com/office/drawing/2014/main" id="{425F6011-9EC2-BC6E-09C1-6C8B4C515BA3}"/>
              </a:ext>
            </a:extLst>
          </p:cNvPr>
          <p:cNvSpPr txBox="1">
            <a:spLocks noChangeArrowheads="1"/>
          </p:cNvSpPr>
          <p:nvPr/>
        </p:nvSpPr>
        <p:spPr bwMode="auto">
          <a:xfrm>
            <a:off x="76200" y="420688"/>
            <a:ext cx="8882063"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Có một chú bé chăn cừu thường thả cừu gần chân núi. Một hôm thấy buồn quá, chú nghĩ ra môt trò đùa cho vui. Chú giả vờ kêu toáng lên:</a:t>
            </a:r>
          </a:p>
          <a:p>
            <a:pPr marL="0" marR="0" lvl="0" indent="0" algn="just" defTabSz="914400" rtl="0" eaLnBrk="1" fontAlgn="base" latinLnBrk="0" hangingPunct="1">
              <a:lnSpc>
                <a:spcPct val="100000"/>
              </a:lnSpc>
              <a:spcBef>
                <a:spcPct val="0"/>
              </a:spcBef>
              <a:spcAft>
                <a:spcPct val="0"/>
              </a:spcAft>
              <a:buClr>
                <a:srgbClr val="000000"/>
              </a:buClr>
              <a:buSzTx/>
              <a:buFontTx/>
              <a:buChar char="-"/>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 ! Sói ! Cứu tôi với !</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Nghe tiếng kêu cứu, mấy bác nông dân đang làm việc gần đấy tức tốc chạy tới. Nhưng họ không thấy sói đâu. Thấy vậy, chú khoái chí lắm.</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spTree>
    <p:extLst>
      <p:ext uri="{BB962C8B-B14F-4D97-AF65-F5344CB8AC3E}">
        <p14:creationId xmlns:p14="http://schemas.microsoft.com/office/powerpoint/2010/main" val="11798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F3E1162-2F8E-AF39-6740-C74D87247A9C}"/>
              </a:ext>
            </a:extLst>
          </p:cNvPr>
          <p:cNvSpPr>
            <a:spLocks noChangeArrowheads="1"/>
          </p:cNvSpPr>
          <p:nvPr/>
        </p:nvSpPr>
        <p:spPr bwMode="auto">
          <a:xfrm>
            <a:off x="163513" y="625475"/>
            <a:ext cx="8577262"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vi-VN"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a .</a:t>
            </a:r>
            <a:r>
              <a:rPr kumimoji="0" lang="en-US" altLang="en-US" sz="4000" b="0" i="0" u="none" strike="noStrike" kern="1200" cap="none" spc="0" normalizeH="0" baseline="0" noProof="0">
                <a:ln>
                  <a:noFill/>
                </a:ln>
                <a:solidFill>
                  <a:srgbClr val="7030A0"/>
                </a:solidFill>
                <a:effectLst/>
                <a:uLnTx/>
                <a:uFillTx/>
                <a:latin typeface="Arial-Rounded" charset="0"/>
                <a:ea typeface="+mn-ea"/>
                <a:cs typeface="Times New Roman" panose="02020603050405020304" pitchFamily="18" charset="0"/>
                <a:sym typeface="Arial" panose="020B0604020202020204" pitchFamily="34" charset="0"/>
              </a:rPr>
              <a:t> </a:t>
            </a:r>
            <a:r>
              <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Ban đầu nghe tiếng kêu cứu, mấy bác nông dân đã làm gì</a:t>
            </a:r>
            <a:r>
              <a:rPr kumimoji="0" lang="vi-VN"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endPar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cxnSp>
        <p:nvCxnSpPr>
          <p:cNvPr id="4" name="Straight Connector 3">
            <a:extLst>
              <a:ext uri="{FF2B5EF4-FFF2-40B4-BE49-F238E27FC236}">
                <a16:creationId xmlns:a16="http://schemas.microsoft.com/office/drawing/2014/main" id="{E993EFF8-6F49-7298-5687-3E9D1E5EDD2E}"/>
              </a:ext>
            </a:extLst>
          </p:cNvPr>
          <p:cNvCxnSpPr/>
          <p:nvPr/>
        </p:nvCxnSpPr>
        <p:spPr>
          <a:xfrm>
            <a:off x="2954338" y="1846263"/>
            <a:ext cx="1104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1F116AE-3401-374B-64E3-B194CFA5D33C}"/>
              </a:ext>
            </a:extLst>
          </p:cNvPr>
          <p:cNvSpPr>
            <a:spLocks noChangeArrowheads="1"/>
          </p:cNvSpPr>
          <p:nvPr/>
        </p:nvSpPr>
        <p:spPr bwMode="auto">
          <a:xfrm>
            <a:off x="419100" y="2160588"/>
            <a:ext cx="82407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Ban đầu nghe tiếng kêu cứu, mấy bác nông dân đã </a:t>
            </a:r>
            <a:r>
              <a:rPr kumimoji="0" lang="en-US" alt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tức tốc chạy tới</a:t>
            </a:r>
            <a:endParaRPr kumimoji="0" lang="en-US" alt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6BEAD0-9BE8-1F96-E952-A42142E670F6}"/>
              </a:ext>
            </a:extLst>
          </p:cNvPr>
          <p:cNvSpPr>
            <a:spLocks noChangeArrowheads="1"/>
          </p:cNvSpPr>
          <p:nvPr/>
        </p:nvSpPr>
        <p:spPr bwMode="auto">
          <a:xfrm>
            <a:off x="473075" y="595313"/>
            <a:ext cx="802163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b. Vì sao bầy sói có thể thỏa thuê ăn thịt đàn cừu?</a:t>
            </a:r>
          </a:p>
        </p:txBody>
      </p:sp>
      <p:cxnSp>
        <p:nvCxnSpPr>
          <p:cNvPr id="4" name="Straight Connector 3">
            <a:extLst>
              <a:ext uri="{FF2B5EF4-FFF2-40B4-BE49-F238E27FC236}">
                <a16:creationId xmlns:a16="http://schemas.microsoft.com/office/drawing/2014/main" id="{CDB72301-88CF-C397-F797-7E8C6F32C88B}"/>
              </a:ext>
            </a:extLst>
          </p:cNvPr>
          <p:cNvCxnSpPr/>
          <p:nvPr/>
        </p:nvCxnSpPr>
        <p:spPr>
          <a:xfrm>
            <a:off x="1027113" y="1225550"/>
            <a:ext cx="1352550" cy="30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D227CFB-CED6-C789-C75D-DC702CC46582}"/>
              </a:ext>
            </a:extLst>
          </p:cNvPr>
          <p:cNvSpPr>
            <a:spLocks noChangeArrowheads="1"/>
          </p:cNvSpPr>
          <p:nvPr/>
        </p:nvSpPr>
        <p:spPr bwMode="auto">
          <a:xfrm>
            <a:off x="396875" y="2095500"/>
            <a:ext cx="8534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Bầy sói có thể thỏa thuê ăn thịt đàn cừu vì </a:t>
            </a:r>
            <a:r>
              <a:rPr kumimoji="0" lang="en-US" alt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không có ai đến đuổi giúp chú bé</a:t>
            </a:r>
            <a:r>
              <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a:t>
            </a:r>
            <a:endPar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BD5E0DAD-F6F8-0A3F-6695-81C3DD9C4B4E}"/>
              </a:ext>
            </a:extLst>
          </p:cNvPr>
          <p:cNvSpPr/>
          <p:nvPr/>
        </p:nvSpPr>
        <p:spPr>
          <a:xfrm>
            <a:off x="633413" y="2046288"/>
            <a:ext cx="7986712" cy="1241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defRPr/>
            </a:pPr>
            <a:r>
              <a:rPr kumimoji="0" lang="en-US" sz="4000" b="0" i="0" u="none" strike="noStrike" kern="1200" cap="none" spc="0" normalizeH="0" baseline="0" noProof="0">
                <a:ln>
                  <a:noFill/>
                </a:ln>
                <a:solidFill>
                  <a:srgbClr val="002060"/>
                </a:solidFill>
                <a:effectLst/>
                <a:uLnTx/>
                <a:uFillTx/>
                <a:latin typeface="Times New Roman" pitchFamily="18" charset="0"/>
                <a:ea typeface="+mn-ea"/>
                <a:cs typeface="Arial" charset="0"/>
                <a:sym typeface="Arial" charset="0"/>
              </a:rPr>
              <a:t>Hãy biết đùa vui đúng chỗ, đúng lúc, không lấy việc nói dối làm trò đùa.</a:t>
            </a:r>
            <a:r>
              <a:rPr kumimoji="0" lang="en-US" sz="40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sym typeface="Arial" charset="0"/>
              </a:rPr>
              <a:t> </a:t>
            </a:r>
          </a:p>
        </p:txBody>
      </p:sp>
      <p:sp>
        <p:nvSpPr>
          <p:cNvPr id="7" name="Rounded Rectangle 6">
            <a:extLst>
              <a:ext uri="{FF2B5EF4-FFF2-40B4-BE49-F238E27FC236}">
                <a16:creationId xmlns:a16="http://schemas.microsoft.com/office/drawing/2014/main" id="{9485CA2F-1A38-5BE7-F111-C5E556D9FA7A}"/>
              </a:ext>
            </a:extLst>
          </p:cNvPr>
          <p:cNvSpPr/>
          <p:nvPr/>
        </p:nvSpPr>
        <p:spPr>
          <a:xfrm>
            <a:off x="633413" y="3563938"/>
            <a:ext cx="6835775" cy="579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defRPr/>
            </a:pPr>
            <a:r>
              <a:rPr kumimoji="0" lang="en-US" sz="4000" b="0" i="0" u="none" strike="noStrike" kern="1200" cap="none" spc="0" normalizeH="0" baseline="0" noProof="0">
                <a:ln>
                  <a:noFill/>
                </a:ln>
                <a:solidFill>
                  <a:srgbClr val="002060"/>
                </a:solidFill>
                <a:effectLst/>
                <a:uLnTx/>
                <a:uFillTx/>
                <a:latin typeface="Times New Roman" pitchFamily="18" charset="0"/>
                <a:ea typeface="+mn-ea"/>
                <a:cs typeface="Arial" charset="0"/>
                <a:sym typeface="Arial" charset="0"/>
              </a:rPr>
              <a:t>Chúng ta không nên nói dối.</a:t>
            </a:r>
            <a:endParaRPr kumimoji="0" lang="en-US" sz="40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sym typeface="Arial" charset="0"/>
            </a:endParaRPr>
          </a:p>
        </p:txBody>
      </p:sp>
      <p:sp>
        <p:nvSpPr>
          <p:cNvPr id="22532" name="Rectangle 7">
            <a:extLst>
              <a:ext uri="{FF2B5EF4-FFF2-40B4-BE49-F238E27FC236}">
                <a16:creationId xmlns:a16="http://schemas.microsoft.com/office/drawing/2014/main" id="{D173AA5C-FC7B-06F5-4FD0-9DD4582FFD4E}"/>
              </a:ext>
            </a:extLst>
          </p:cNvPr>
          <p:cNvSpPr>
            <a:spLocks noChangeArrowheads="1"/>
          </p:cNvSpPr>
          <p:nvPr/>
        </p:nvSpPr>
        <p:spPr bwMode="auto">
          <a:xfrm>
            <a:off x="473075" y="595313"/>
            <a:ext cx="802163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4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c. Em rút ra được bài học gì từ câu chuyện này?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
            <a:extLst>
              <a:ext uri="{FF2B5EF4-FFF2-40B4-BE49-F238E27FC236}">
                <a16:creationId xmlns:a16="http://schemas.microsoft.com/office/drawing/2014/main" id="{90E8BCC7-2A0E-C81D-7AC2-59F8341D96D6}"/>
              </a:ext>
            </a:extLst>
          </p:cNvPr>
          <p:cNvGrpSpPr>
            <a:grpSpLocks/>
          </p:cNvGrpSpPr>
          <p:nvPr/>
        </p:nvGrpSpPr>
        <p:grpSpPr bwMode="auto">
          <a:xfrm>
            <a:off x="0" y="219075"/>
            <a:ext cx="9055100" cy="606425"/>
            <a:chOff x="1476491" y="138843"/>
            <a:chExt cx="7278447" cy="605554"/>
          </a:xfrm>
        </p:grpSpPr>
        <p:sp>
          <p:nvSpPr>
            <p:cNvPr id="26633" name="TextBox 3">
              <a:extLst>
                <a:ext uri="{FF2B5EF4-FFF2-40B4-BE49-F238E27FC236}">
                  <a16:creationId xmlns:a16="http://schemas.microsoft.com/office/drawing/2014/main" id="{8E9EB211-2A96-0E76-1ACD-9A8DBE68CD13}"/>
                </a:ext>
              </a:extLst>
            </p:cNvPr>
            <p:cNvSpPr txBox="1">
              <a:spLocks noChangeArrowheads="1"/>
            </p:cNvSpPr>
            <p:nvPr/>
          </p:nvSpPr>
          <p:spPr bwMode="auto">
            <a:xfrm>
              <a:off x="1716879" y="161069"/>
              <a:ext cx="7038059" cy="583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US" altLang="en-US" sz="3200" b="0" i="0" u="none" strike="noStrike" kern="1200" cap="none" spc="0" normalizeH="0" baseline="0" noProof="0">
                  <a:ln>
                    <a:noFill/>
                  </a:ln>
                  <a:solidFill>
                    <a:srgbClr val="000000"/>
                  </a:solidFill>
                  <a:effectLst/>
                  <a:uLnTx/>
                  <a:uFillTx/>
                  <a:latin typeface="Arial-Rounded" charset="0"/>
                  <a:ea typeface="+mn-ea"/>
                  <a:cs typeface="Arial" panose="020B0604020202020204" pitchFamily="34" charset="0"/>
                  <a:sym typeface="Arial" panose="020B0604020202020204" pitchFamily="34" charset="0"/>
                </a:rPr>
                <a:t>Viết vào vở câu trả lời cho câu hỏi c ở mục 3</a:t>
              </a:r>
            </a:p>
          </p:txBody>
        </p:sp>
        <p:sp>
          <p:nvSpPr>
            <p:cNvPr id="9" name="Oval 8">
              <a:extLst>
                <a:ext uri="{FF2B5EF4-FFF2-40B4-BE49-F238E27FC236}">
                  <a16:creationId xmlns:a16="http://schemas.microsoft.com/office/drawing/2014/main" id="{DA25A2F8-C9C2-965C-CA21-FE9E58AFAA0E}"/>
                </a:ext>
              </a:extLst>
            </p:cNvPr>
            <p:cNvSpPr/>
            <p:nvPr/>
          </p:nvSpPr>
          <p:spPr>
            <a:xfrm>
              <a:off x="1476491" y="138843"/>
              <a:ext cx="481062" cy="521538"/>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Arial"/>
                  <a:ea typeface="+mn-ea"/>
                  <a:cs typeface="+mn-cs"/>
                  <a:sym typeface="Arial"/>
                </a:rPr>
                <a:t>4</a:t>
              </a:r>
            </a:p>
          </p:txBody>
        </p:sp>
      </p:grpSp>
      <p:sp>
        <p:nvSpPr>
          <p:cNvPr id="26628" name="TextBox 12">
            <a:extLst>
              <a:ext uri="{FF2B5EF4-FFF2-40B4-BE49-F238E27FC236}">
                <a16:creationId xmlns:a16="http://schemas.microsoft.com/office/drawing/2014/main" id="{3670ED61-5ABC-16BF-DDF3-DBAA5F491E4B}"/>
              </a:ext>
            </a:extLst>
          </p:cNvPr>
          <p:cNvSpPr txBox="1">
            <a:spLocks noChangeArrowheads="1"/>
          </p:cNvSpPr>
          <p:nvPr/>
        </p:nvSpPr>
        <p:spPr bwMode="auto">
          <a:xfrm>
            <a:off x="1355725" y="930275"/>
            <a:ext cx="8218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Rounded" charset="0"/>
                <a:ea typeface="+mn-ea"/>
                <a:cs typeface="Arial" panose="020B0604020202020204" pitchFamily="34" charset="0"/>
                <a:sym typeface="Arial" panose="020B0604020202020204" pitchFamily="34" charset="0"/>
              </a:rPr>
              <a:t>Em </a:t>
            </a:r>
            <a:r>
              <a:rPr kumimoji="0" lang="en-US" altLang="en-US" sz="2400" b="0" i="0" u="none" strike="noStrike" kern="1200" cap="none" spc="0" normalizeH="0" baseline="0" noProof="0" dirty="0" err="1">
                <a:ln>
                  <a:noFill/>
                </a:ln>
                <a:solidFill>
                  <a:srgbClr val="000000"/>
                </a:solidFill>
                <a:effectLst/>
                <a:uLnTx/>
                <a:uFillTx/>
                <a:latin typeface="Arial-Rounded" charset="0"/>
                <a:ea typeface="+mn-ea"/>
                <a:cs typeface="Arial" panose="020B0604020202020204" pitchFamily="34" charset="0"/>
                <a:sym typeface="Arial" panose="020B0604020202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Arial-Rounded" charset="0"/>
                <a:ea typeface="+mn-ea"/>
                <a:cs typeface="Arial" panose="020B0604020202020204" pitchFamily="34" charset="0"/>
                <a:sym typeface="Arial" panose="020B0604020202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Arial-Rounded" charset="0"/>
                <a:ea typeface="+mn-ea"/>
                <a:cs typeface="Arial" panose="020B0604020202020204" pitchFamily="34" charset="0"/>
                <a:sym typeface="Arial" panose="020B0604020202020204" pitchFamily="34" charset="0"/>
              </a:rPr>
              <a:t>rằng</a:t>
            </a:r>
            <a:r>
              <a:rPr kumimoji="0" lang="en-US" altLang="en-US" sz="2400" b="0" i="0" u="none" strike="noStrike" kern="1200" cap="none" spc="0" normalizeH="0" baseline="0" noProof="0" dirty="0">
                <a:ln>
                  <a:noFill/>
                </a:ln>
                <a:solidFill>
                  <a:srgbClr val="000000"/>
                </a:solidFill>
                <a:effectLst/>
                <a:uLnTx/>
                <a:uFillTx/>
                <a:latin typeface="Arial-Rounded" charset="0"/>
                <a:ea typeface="+mn-ea"/>
                <a:cs typeface="Arial" panose="020B0604020202020204" pitchFamily="34" charset="0"/>
                <a:sym typeface="Arial" panose="020B0604020202020204" pitchFamily="34" charset="0"/>
              </a:rPr>
              <a:t> (….                                            )</a:t>
            </a:r>
          </a:p>
        </p:txBody>
      </p:sp>
      <p:sp>
        <p:nvSpPr>
          <p:cNvPr id="15" name="TextBox 14">
            <a:extLst>
              <a:ext uri="{FF2B5EF4-FFF2-40B4-BE49-F238E27FC236}">
                <a16:creationId xmlns:a16="http://schemas.microsoft.com/office/drawing/2014/main" id="{AF11B0C9-51B1-D3A1-9144-5F89CC90B8BD}"/>
              </a:ext>
            </a:extLst>
          </p:cNvPr>
          <p:cNvSpPr txBox="1">
            <a:spLocks noChangeArrowheads="1"/>
          </p:cNvSpPr>
          <p:nvPr/>
        </p:nvSpPr>
        <p:spPr bwMode="auto">
          <a:xfrm>
            <a:off x="3137824" y="883771"/>
            <a:ext cx="4355680" cy="523220"/>
          </a:xfrm>
          <a:prstGeom prst="rect">
            <a:avLst/>
          </a:prstGeom>
          <a:solidFill>
            <a:schemeClr val="bg1"/>
          </a:solidFill>
          <a:ln>
            <a:noFill/>
          </a:ln>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800" b="0" i="0" u="none" strike="noStrike" kern="1200" cap="none" spc="0" normalizeH="0" baseline="0" noProof="0" dirty="0" err="1">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chúng</a:t>
            </a:r>
            <a:r>
              <a:rPr kumimoji="0" lang="en-US" altLang="en-US" sz="2800" b="0" i="0" u="none" strike="noStrike" kern="1200" cap="none" spc="0" normalizeH="0" baseline="0" noProof="0" dirty="0">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 ta </a:t>
            </a:r>
            <a:r>
              <a:rPr kumimoji="0" lang="en-US" altLang="en-US" sz="2800" b="0" i="0" u="none" strike="noStrike" kern="1200" cap="none" spc="0" normalizeH="0" baseline="0" noProof="0" dirty="0" err="1">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không</a:t>
            </a:r>
            <a:r>
              <a:rPr kumimoji="0" lang="en-US" altLang="en-US" sz="2800" b="0" i="0" u="none" strike="noStrike" kern="1200" cap="none" spc="0" normalizeH="0" baseline="0" noProof="0" dirty="0">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 </a:t>
            </a:r>
            <a:r>
              <a:rPr kumimoji="0" lang="en-US" altLang="en-US" sz="2800" b="0" i="0" u="none" strike="noStrike" kern="1200" cap="none" spc="0" normalizeH="0" baseline="0" noProof="0" dirty="0" err="1">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nên</a:t>
            </a:r>
            <a:r>
              <a:rPr kumimoji="0" lang="en-US" altLang="en-US" sz="2800" b="0" i="0" u="none" strike="noStrike" kern="1200" cap="none" spc="0" normalizeH="0" baseline="0" noProof="0" dirty="0">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 </a:t>
            </a:r>
            <a:r>
              <a:rPr kumimoji="0" lang="en-US" altLang="en-US" sz="2800" b="0" i="0" u="none" strike="noStrike" kern="1200" cap="none" spc="0" normalizeH="0" baseline="0" noProof="0" dirty="0" err="1">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nói</a:t>
            </a:r>
            <a:r>
              <a:rPr kumimoji="0" lang="en-US" altLang="en-US" sz="2800" b="0" i="0" u="none" strike="noStrike" kern="1200" cap="none" spc="0" normalizeH="0" baseline="0" noProof="0" dirty="0">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 </a:t>
            </a:r>
            <a:r>
              <a:rPr kumimoji="0" lang="en-US" altLang="en-US" sz="2800" b="0" i="0" u="none" strike="noStrike" kern="1200" cap="none" spc="0" normalizeH="0" baseline="0" noProof="0" dirty="0" err="1">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dối</a:t>
            </a:r>
            <a:r>
              <a:rPr kumimoji="0" lang="en-US" altLang="en-US" sz="2800" b="0" i="0" u="none" strike="noStrike" kern="1200" cap="none" spc="0" normalizeH="0" baseline="0" noProof="0" dirty="0">
                <a:ln>
                  <a:noFill/>
                </a:ln>
                <a:solidFill>
                  <a:srgbClr val="0418AC"/>
                </a:solidFill>
                <a:effectLst/>
                <a:uLnTx/>
                <a:uFillTx/>
                <a:latin typeface="Arial-Rounded" charset="0"/>
                <a:ea typeface="+mn-ea"/>
                <a:cs typeface="Arial" panose="020B0604020202020204" pitchFamily="34" charset="0"/>
                <a:sym typeface="Arial" panose="020B0604020202020204" pitchFamily="34" charset="0"/>
              </a:rPr>
              <a:t>.</a:t>
            </a:r>
          </a:p>
        </p:txBody>
      </p:sp>
      <p:sp>
        <p:nvSpPr>
          <p:cNvPr id="11" name="TextBox 13">
            <a:extLst>
              <a:ext uri="{FF2B5EF4-FFF2-40B4-BE49-F238E27FC236}">
                <a16:creationId xmlns:a16="http://schemas.microsoft.com/office/drawing/2014/main" id="{8CBBFE70-609B-6016-885F-933032D8EA6B}"/>
              </a:ext>
            </a:extLst>
          </p:cNvPr>
          <p:cNvSpPr txBox="1">
            <a:spLocks noChangeArrowheads="1"/>
          </p:cNvSpPr>
          <p:nvPr/>
        </p:nvSpPr>
        <p:spPr bwMode="auto">
          <a:xfrm>
            <a:off x="0" y="1465263"/>
            <a:ext cx="1406525" cy="522287"/>
          </a:xfrm>
          <a:prstGeom prst="rect">
            <a:avLst/>
          </a:prstGeom>
          <a:solidFill>
            <a:schemeClr val="accent5">
              <a:lumMod val="60000"/>
              <a:lumOff val="40000"/>
            </a:schemeClr>
          </a:solidFill>
          <a:ln>
            <a:noFill/>
          </a:ln>
        </p:spPr>
        <p:txBody>
          <a:bodyPr>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sym typeface="Arial" charset="0"/>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Arial" charset="0"/>
              </a:rPr>
              <a:t>Viết</a:t>
            </a: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Arial" charset="0"/>
            </a:endParaRPr>
          </a:p>
        </p:txBody>
      </p:sp>
      <p:pic>
        <p:nvPicPr>
          <p:cNvPr id="2" name="Picture 1">
            <a:extLst>
              <a:ext uri="{FF2B5EF4-FFF2-40B4-BE49-F238E27FC236}">
                <a16:creationId xmlns:a16="http://schemas.microsoft.com/office/drawing/2014/main" id="{3EDC5F0D-4E7B-7B33-3479-7ADCA22FF420}"/>
              </a:ext>
            </a:extLst>
          </p:cNvPr>
          <p:cNvPicPr>
            <a:picLocks noChangeAspect="1"/>
          </p:cNvPicPr>
          <p:nvPr/>
        </p:nvPicPr>
        <p:blipFill>
          <a:blip r:embed="rId2"/>
          <a:stretch>
            <a:fillRect/>
          </a:stretch>
        </p:blipFill>
        <p:spPr>
          <a:xfrm>
            <a:off x="219336" y="2084388"/>
            <a:ext cx="8835763" cy="2572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1"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189987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94337" y="1142040"/>
            <a:ext cx="2673531" cy="584775"/>
          </a:xfrm>
          <a:prstGeom prst="rect">
            <a:avLst/>
          </a:prstGeom>
        </p:spPr>
        <p:txBody>
          <a:bodyPr wrap="square">
            <a:spAutoFit/>
          </a:bodyPr>
          <a:lstStyle/>
          <a:p>
            <a:r>
              <a:rPr lang="en-US" altLang="zh-CN" sz="3200">
                <a:latin typeface="Arial-Rounded" panose="020B0500000000000000" pitchFamily="34" charset="-93"/>
                <a:ea typeface="Arial-Rounded" panose="020B0500000000000000" pitchFamily="34" charset="-93"/>
                <a:cs typeface="Arial-Rounded" panose="020B0500000000000000" pitchFamily="34" charset="-93"/>
                <a:sym typeface="+mn-lt"/>
              </a:rPr>
              <a:t>nông dân      </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835160" y="3381869"/>
            <a:ext cx="8505645" cy="584775"/>
          </a:xfrm>
          <a:prstGeom prst="rect">
            <a:avLst/>
          </a:prstGeom>
        </p:spPr>
        <p:txBody>
          <a:bodyPr wrap="square">
            <a:spAutoFit/>
          </a:bodyPr>
          <a:lstStyle/>
          <a:p>
            <a:r>
              <a:rPr lang="en-US" altLang="zh-CN" sz="320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 Các bác                       đang làm việc chăm chỉ.</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1431102" y="1142037"/>
            <a:ext cx="2673531" cy="584775"/>
          </a:xfrm>
          <a:prstGeom prst="rect">
            <a:avLst/>
          </a:prstGeom>
        </p:spPr>
        <p:txBody>
          <a:bodyPr wrap="square">
            <a:spAutoFit/>
          </a:bodyPr>
          <a:lstStyle/>
          <a:p>
            <a:r>
              <a:rPr lang="en-US" altLang="zh-CN" sz="3200">
                <a:latin typeface="Arial-Rounded" panose="020B0500000000000000" pitchFamily="34" charset="-93"/>
                <a:ea typeface="Arial-Rounded" panose="020B0500000000000000" pitchFamily="34" charset="-93"/>
                <a:cs typeface="Arial-Rounded" panose="020B0500000000000000" pitchFamily="34" charset="-93"/>
                <a:sym typeface="+mn-lt"/>
              </a:rPr>
              <a:t>     hốt hoảng</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835160" y="2447533"/>
            <a:ext cx="8505645" cy="584775"/>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Nhiều</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vì</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đám</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cháy</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矩形 8">
            <a:extLst>
              <a:ext uri="{FF2B5EF4-FFF2-40B4-BE49-F238E27FC236}">
                <a16:creationId xmlns:a16="http://schemas.microsoft.com/office/drawing/2014/main" id="{D97AFF8F-506F-4519-A1B5-52D97C6C130F}"/>
              </a:ext>
            </a:extLst>
          </p:cNvPr>
          <p:cNvSpPr/>
          <p:nvPr/>
        </p:nvSpPr>
        <p:spPr>
          <a:xfrm>
            <a:off x="4002760" y="1118471"/>
            <a:ext cx="4980466" cy="584775"/>
          </a:xfrm>
          <a:prstGeom prst="rect">
            <a:avLst/>
          </a:prstGeom>
        </p:spPr>
        <p:txBody>
          <a:bodyPr wrap="square">
            <a:spAutoFit/>
          </a:bodyPr>
          <a:lstStyle/>
          <a:p>
            <a:r>
              <a:rPr lang="en-US" altLang="zh-CN" sz="3200">
                <a:latin typeface="Arial-Rounded" panose="020B0500000000000000" pitchFamily="34" charset="-93"/>
                <a:ea typeface="Arial-Rounded" panose="020B0500000000000000" pitchFamily="34" charset="-93"/>
                <a:cs typeface="Arial-Rounded" panose="020B0500000000000000" pitchFamily="34" charset="-93"/>
                <a:sym typeface="+mn-lt"/>
              </a:rPr>
              <a:t>tiếng kêu cứu     thản nhiên  </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16667E-6 -3.7037E-6 L 0.17448 0.25247 " pathEditMode="relative" rAng="0" ptsTypes="AA">
                                      <p:cBhvr>
                                        <p:cTn id="11" dur="2000" fill="hold"/>
                                        <p:tgtEl>
                                          <p:spTgt spid="9"/>
                                        </p:tgtEl>
                                        <p:attrNameLst>
                                          <p:attrName>ppt_x</p:attrName>
                                          <p:attrName>ppt_y</p:attrName>
                                        </p:attrNameLst>
                                      </p:cBhvr>
                                      <p:rCtr x="8715" y="12623"/>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3.61111E-6 2.28942E-6 L 0.30539 0.42703 " pathEditMode="relative" rAng="0" ptsTypes="AA">
                                      <p:cBhvr>
                                        <p:cTn id="15" dur="2000" fill="hold"/>
                                        <p:tgtEl>
                                          <p:spTgt spid="5"/>
                                        </p:tgtEl>
                                        <p:attrNameLst>
                                          <p:attrName>ppt_x</p:attrName>
                                          <p:attrName>ppt_y</p:attrName>
                                        </p:attrNameLst>
                                      </p:cBhvr>
                                      <p:rCtr x="15260" y="213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8251346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31954" y="0"/>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775"/>
            <a:ext cx="9144000" cy="448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6786907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42595" y="287883"/>
            <a:ext cx="192196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375385" y="1299411"/>
            <a:ext cx="8643487" cy="2554545"/>
          </a:xfrm>
          <a:prstGeom prst="rect">
            <a:avLst/>
          </a:prstGeom>
          <a:solidFill>
            <a:schemeClr val="bg1"/>
          </a:solidFill>
        </p:spPr>
        <p:txBody>
          <a:bodyPr wrap="square">
            <a:spAutoFit/>
          </a:bodyPr>
          <a:lstStyle/>
          <a:p>
            <a:r>
              <a:rPr lang="en-US" sz="4000" dirty="0">
                <a:latin typeface="Arial-Rounded" charset="-93"/>
                <a:ea typeface="Arial-Rounded" charset="-93"/>
                <a:cs typeface="Arial-Rounded" charset="-93"/>
              </a:rPr>
              <a:t>    </a:t>
            </a:r>
            <a:r>
              <a:rPr lang="vi-VN" sz="4000" dirty="0">
                <a:latin typeface="Arial-Rounded" charset="-93"/>
                <a:ea typeface="Arial-Rounded" charset="-93"/>
                <a:cs typeface="Arial-Rounded" charset="-93"/>
              </a:rPr>
              <a:t>Một hôm, sói đến thật. Chú bé hốt hoảng k</a:t>
            </a:r>
            <a:r>
              <a:rPr lang="en-US" sz="4000" dirty="0" err="1">
                <a:latin typeface="Arial-Rounded" charset="-93"/>
                <a:ea typeface="Arial-Rounded" charset="-93"/>
                <a:cs typeface="Arial-Rounded" charset="-93"/>
              </a:rPr>
              <a:t>êu</a:t>
            </a:r>
            <a:r>
              <a:rPr lang="vi-VN" sz="4000" dirty="0">
                <a:latin typeface="Arial-Rounded" charset="-93"/>
                <a:ea typeface="Arial-Rounded" charset="-93"/>
                <a:cs typeface="Arial-Rounded" charset="-93"/>
              </a:rPr>
              <a:t> </a:t>
            </a:r>
            <a:r>
              <a:rPr lang="en-US" sz="4000" dirty="0">
                <a:latin typeface="Arial-Rounded" charset="-93"/>
                <a:ea typeface="Arial-Rounded" charset="-93"/>
                <a:cs typeface="Arial-Rounded" charset="-93"/>
              </a:rPr>
              <a:t>c</a:t>
            </a:r>
            <a:r>
              <a:rPr lang="vi-VN" sz="4000" dirty="0">
                <a:latin typeface="Arial-Rounded" charset="-93"/>
                <a:ea typeface="Arial-Rounded" charset="-93"/>
                <a:cs typeface="Arial-Rounded" charset="-93"/>
              </a:rPr>
              <a:t>ứu giúp. Các bác nông dân nghĩ là ch</a:t>
            </a:r>
            <a:r>
              <a:rPr lang="en-US" sz="4000" dirty="0">
                <a:latin typeface="Arial-Rounded" charset="-93"/>
                <a:ea typeface="Arial-Rounded" charset="-93"/>
                <a:cs typeface="Arial-Rounded" charset="-93"/>
              </a:rPr>
              <a:t>ú</a:t>
            </a:r>
            <a:r>
              <a:rPr lang="vi-VN" sz="4000" dirty="0">
                <a:latin typeface="Arial-Rounded" charset="-93"/>
                <a:ea typeface="Arial-Rounded" charset="-93"/>
                <a:cs typeface="Arial-Rounded" charset="-93"/>
              </a:rPr>
              <a:t> nói dối, nên vẫn thản nhiên làm việc.</a:t>
            </a:r>
            <a:endParaRPr lang="en-US" sz="4000" dirty="0">
              <a:latin typeface="Arial-Rounded" charset="-93"/>
              <a:ea typeface="Arial-Rounded" charset="-93"/>
              <a:cs typeface="Arial-Rounded" charset="-93"/>
            </a:endParaRPr>
          </a:p>
        </p:txBody>
      </p: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5593468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51223" y="112671"/>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bông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hoa</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 name="Hình chữ nhật: Góc Tròn 1">
            <a:extLst>
              <a:ext uri="{FF2B5EF4-FFF2-40B4-BE49-F238E27FC236}">
                <a16:creationId xmlns:a16="http://schemas.microsoft.com/office/drawing/2014/main" id="{112FC4F9-6254-446C-A408-9B87763FFC3D}"/>
              </a:ext>
            </a:extLst>
          </p:cNvPr>
          <p:cNvSpPr/>
          <p:nvPr/>
        </p:nvSpPr>
        <p:spPr>
          <a:xfrm>
            <a:off x="2581835" y="167819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ài</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trò</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4">
            <a:extLst>
              <a:ext uri="{FF2B5EF4-FFF2-40B4-BE49-F238E27FC236}">
                <a16:creationId xmlns:a16="http://schemas.microsoft.com/office/drawing/2014/main" id="{E70D5203-C913-4D7A-BAE1-08A9F14E5A39}"/>
              </a:ext>
            </a:extLst>
          </p:cNvPr>
          <p:cNvSpPr/>
          <p:nvPr/>
        </p:nvSpPr>
        <p:spPr>
          <a:xfrm>
            <a:off x="4900323" y="167819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ài</a:t>
            </a:r>
            <a:r>
              <a:rPr lang="en-US" sz="3200" b="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học</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5">
            <a:extLst>
              <a:ext uri="{FF2B5EF4-FFF2-40B4-BE49-F238E27FC236}">
                <a16:creationId xmlns:a16="http://schemas.microsoft.com/office/drawing/2014/main" id="{B95B6E9E-E64A-4DCE-A748-3BFC97161753}"/>
              </a:ext>
            </a:extLst>
          </p:cNvPr>
          <p:cNvSpPr/>
          <p:nvPr/>
        </p:nvSpPr>
        <p:spPr>
          <a:xfrm>
            <a:off x="7118977" y="1678192"/>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ch</a:t>
            </a:r>
            <a:r>
              <a:rPr lang="en-US" sz="3200" b="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ạy</a:t>
            </a:r>
            <a:r>
              <a:rPr lang="en-US" sz="3200" b="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trốn</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7">
            <a:extLst>
              <a:ext uri="{FF2B5EF4-FFF2-40B4-BE49-F238E27FC236}">
                <a16:creationId xmlns:a16="http://schemas.microsoft.com/office/drawing/2014/main" id="{CBBFFB9C-BE2C-49E6-A050-4CD40B5FD726}"/>
              </a:ext>
            </a:extLst>
          </p:cNvPr>
          <p:cNvSpPr/>
          <p:nvPr/>
        </p:nvSpPr>
        <p:spPr>
          <a:xfrm>
            <a:off x="4755089" y="2476474"/>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tạm</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iệt</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ình chữ nhật: Góc Tròn 8">
            <a:extLst>
              <a:ext uri="{FF2B5EF4-FFF2-40B4-BE49-F238E27FC236}">
                <a16:creationId xmlns:a16="http://schemas.microsoft.com/office/drawing/2014/main" id="{BF504A1A-8443-494E-BC4E-32D77EFC1CE9}"/>
              </a:ext>
            </a:extLst>
          </p:cNvPr>
          <p:cNvSpPr/>
          <p:nvPr/>
        </p:nvSpPr>
        <p:spPr>
          <a:xfrm>
            <a:off x="2581835" y="2427099"/>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v</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iệc</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làm</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1" name="Hình chữ nhật: Góc Tròn 10">
            <a:extLst>
              <a:ext uri="{FF2B5EF4-FFF2-40B4-BE49-F238E27FC236}">
                <a16:creationId xmlns:a16="http://schemas.microsoft.com/office/drawing/2014/main" id="{34226D4E-3F01-4C02-81D6-DF350CD10A44}"/>
              </a:ext>
            </a:extLst>
          </p:cNvPr>
          <p:cNvSpPr/>
          <p:nvPr/>
        </p:nvSpPr>
        <p:spPr>
          <a:xfrm>
            <a:off x="7134039" y="2427099"/>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rạp x</a:t>
            </a:r>
            <a:r>
              <a:rPr lang="en-US" sz="3200" b="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iếc</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2" y="0"/>
            <a:ext cx="8969738" cy="503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112FC4F9-6254-446C-A408-9B87763FFC3D}"/>
              </a:ext>
            </a:extLst>
          </p:cNvPr>
          <p:cNvSpPr/>
          <p:nvPr/>
        </p:nvSpPr>
        <p:spPr>
          <a:xfrm>
            <a:off x="606280" y="1542726"/>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ày</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trò</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4">
            <a:extLst>
              <a:ext uri="{FF2B5EF4-FFF2-40B4-BE49-F238E27FC236}">
                <a16:creationId xmlns:a16="http://schemas.microsoft.com/office/drawing/2014/main" id="{E70D5203-C913-4D7A-BAE1-08A9F14E5A39}"/>
              </a:ext>
            </a:extLst>
          </p:cNvPr>
          <p:cNvSpPr/>
          <p:nvPr/>
        </p:nvSpPr>
        <p:spPr>
          <a:xfrm>
            <a:off x="3636084" y="1542725"/>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ài</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học</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5">
            <a:extLst>
              <a:ext uri="{FF2B5EF4-FFF2-40B4-BE49-F238E27FC236}">
                <a16:creationId xmlns:a16="http://schemas.microsoft.com/office/drawing/2014/main" id="{B95B6E9E-E64A-4DCE-A748-3BFC97161753}"/>
              </a:ext>
            </a:extLst>
          </p:cNvPr>
          <p:cNvSpPr/>
          <p:nvPr/>
        </p:nvSpPr>
        <p:spPr>
          <a:xfrm>
            <a:off x="6665889" y="1542725"/>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ch</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ạy</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trốn</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7">
            <a:extLst>
              <a:ext uri="{FF2B5EF4-FFF2-40B4-BE49-F238E27FC236}">
                <a16:creationId xmlns:a16="http://schemas.microsoft.com/office/drawing/2014/main" id="{CBBFFB9C-BE2C-49E6-A050-4CD40B5FD726}"/>
              </a:ext>
            </a:extLst>
          </p:cNvPr>
          <p:cNvSpPr/>
          <p:nvPr/>
        </p:nvSpPr>
        <p:spPr>
          <a:xfrm>
            <a:off x="3646310" y="2476473"/>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tạm</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iệt</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ình chữ nhật: Góc Tròn 8">
            <a:extLst>
              <a:ext uri="{FF2B5EF4-FFF2-40B4-BE49-F238E27FC236}">
                <a16:creationId xmlns:a16="http://schemas.microsoft.com/office/drawing/2014/main" id="{BF504A1A-8443-494E-BC4E-32D77EFC1CE9}"/>
              </a:ext>
            </a:extLst>
          </p:cNvPr>
          <p:cNvSpPr/>
          <p:nvPr/>
        </p:nvSpPr>
        <p:spPr>
          <a:xfrm>
            <a:off x="707880" y="2476474"/>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v</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iệc</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làm</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1" name="Hình chữ nhật: Góc Tròn 10">
            <a:extLst>
              <a:ext uri="{FF2B5EF4-FFF2-40B4-BE49-F238E27FC236}">
                <a16:creationId xmlns:a16="http://schemas.microsoft.com/office/drawing/2014/main" id="{34226D4E-3F01-4C02-81D6-DF350CD10A44}"/>
              </a:ext>
            </a:extLst>
          </p:cNvPr>
          <p:cNvSpPr/>
          <p:nvPr/>
        </p:nvSpPr>
        <p:spPr>
          <a:xfrm>
            <a:off x="6564289" y="2476472"/>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rạp</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x</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iếc</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4064301111"/>
      </p:ext>
    </p:extLst>
  </p:cSld>
  <p:clrMapOvr>
    <a:masterClrMapping/>
  </p:clrMapOvr>
  <mc:AlternateContent xmlns:mc="http://schemas.openxmlformats.org/markup-compatibility/2006">
    <mc:Choice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ý</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0937009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7432302"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khung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865"/>
            <a:ext cx="9144000" cy="37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văn bản, ảnh chụp màn hình&#10;&#10;Mô tả được tạo tự động">
            <a:extLst>
              <a:ext uri="{FF2B5EF4-FFF2-40B4-BE49-F238E27FC236}">
                <a16:creationId xmlns:a16="http://schemas.microsoft.com/office/drawing/2014/main" id="{27C78D3E-DE5B-4098-A02B-EF0192F8D4A2}"/>
              </a:ext>
            </a:extLst>
          </p:cNvPr>
          <p:cNvPicPr>
            <a:picLocks noChangeAspect="1"/>
          </p:cNvPicPr>
          <p:nvPr/>
        </p:nvPicPr>
        <p:blipFill rotWithShape="1">
          <a:blip r:embed="rId2">
            <a:extLst>
              <a:ext uri="{28A0092B-C50C-407E-A947-70E740481C1C}">
                <a14:useLocalDpi xmlns:a14="http://schemas.microsoft.com/office/drawing/2010/main" val="0"/>
              </a:ext>
            </a:extLst>
          </a:blip>
          <a:srcRect l="13834" t="33558" r="14396" b="45268"/>
          <a:stretch/>
        </p:blipFill>
        <p:spPr>
          <a:xfrm>
            <a:off x="1345915" y="824890"/>
            <a:ext cx="6082301" cy="3493719"/>
          </a:xfrm>
          <a:prstGeom prst="rect">
            <a:avLst/>
          </a:prstGeom>
          <a:ln>
            <a:noFill/>
          </a:ln>
          <a:effectLst>
            <a:softEdge rad="112500"/>
          </a:effectLst>
        </p:spPr>
      </p:pic>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vi-VN" sz="2600" b="1" dirty="0">
                <a:solidFill>
                  <a:schemeClr val="accent6"/>
                </a:solidFill>
                <a:latin typeface="Arial-Rounded" charset="-93"/>
                <a:ea typeface="Arial-Rounded" charset="-93"/>
                <a:cs typeface="Arial-Rounded" charset="-93"/>
              </a:rPr>
              <a:t>Quan sát tranh và nói về con người, cảnh vật trong tranh</a:t>
            </a:r>
            <a:r>
              <a:rPr lang="en-US" sz="2600" b="1" dirty="0">
                <a:solidFill>
                  <a:schemeClr val="accent6"/>
                </a:solidFill>
                <a:latin typeface="Arial-Rounded" charset="-93"/>
                <a:ea typeface="Arial-Rounded" charset="-93"/>
                <a:cs typeface="Arial-Rounded" charset="-93"/>
              </a:rPr>
              <a:t>?</a:t>
            </a:r>
            <a:endParaRPr lang="zh-CN" altLang="en-US" sz="2600" dirty="0">
              <a:solidFill>
                <a:schemeClr val="accent6"/>
              </a:solidFill>
              <a:latin typeface="Arial-Rounded" charset="-93"/>
              <a:ea typeface="Arial-Rounded" charset="-93"/>
              <a:cs typeface="Arial-Rounded" charset="-93"/>
              <a:sym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 y="914540"/>
            <a:ext cx="9124749" cy="4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35208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a:extLst>
              <a:ext uri="{FF2B5EF4-FFF2-40B4-BE49-F238E27FC236}">
                <a16:creationId xmlns:a16="http://schemas.microsoft.com/office/drawing/2014/main" id="{3D465F07-69CE-0FAF-2F7E-78B810C20D4B}"/>
              </a:ext>
            </a:extLst>
          </p:cNvPr>
          <p:cNvSpPr txBox="1">
            <a:spLocks noChangeArrowheads="1"/>
          </p:cNvSpPr>
          <p:nvPr/>
        </p:nvSpPr>
        <p:spPr bwMode="auto">
          <a:xfrm>
            <a:off x="2470150" y="0"/>
            <a:ext cx="25701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 bé chăn cừu</a:t>
            </a:r>
          </a:p>
        </p:txBody>
      </p:sp>
      <p:sp>
        <p:nvSpPr>
          <p:cNvPr id="12291" name="TextBox 2">
            <a:extLst>
              <a:ext uri="{FF2B5EF4-FFF2-40B4-BE49-F238E27FC236}">
                <a16:creationId xmlns:a16="http://schemas.microsoft.com/office/drawing/2014/main" id="{CD9E3F3F-0006-C8B7-AF23-94DAA17066BC}"/>
              </a:ext>
            </a:extLst>
          </p:cNvPr>
          <p:cNvSpPr txBox="1">
            <a:spLocks noChangeArrowheads="1"/>
          </p:cNvSpPr>
          <p:nvPr/>
        </p:nvSpPr>
        <p:spPr bwMode="auto">
          <a:xfrm>
            <a:off x="76200" y="420688"/>
            <a:ext cx="8882063"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Có một chú bé chăn cừu thường thả cừu gần chân núi. Một hôm thấy buồn quá, chú nghĩ ra môt trò đùa cho vui. Chú giả vờ kêu toáng lên:</a:t>
            </a:r>
          </a:p>
          <a:p>
            <a:pPr marL="0" marR="0" lvl="0" indent="0" algn="just" defTabSz="914400" rtl="0" eaLnBrk="1" fontAlgn="base" latinLnBrk="0" hangingPunct="1">
              <a:lnSpc>
                <a:spcPct val="100000"/>
              </a:lnSpc>
              <a:spcBef>
                <a:spcPct val="0"/>
              </a:spcBef>
              <a:spcAft>
                <a:spcPct val="0"/>
              </a:spcAft>
              <a:buClr>
                <a:srgbClr val="000000"/>
              </a:buClr>
              <a:buSzTx/>
              <a:buFontTx/>
              <a:buChar char="-"/>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 ! Sói ! Cứu tôi với !</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Nghe tiếng kêu cứu, mấy bác nông dân đang làm việc gần đấy tức tốc chạy tới. Nhưng họ không thấy sói đâu. Thấy vậy, chú khoái chí lắm.</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p:txBody>
      </p:sp>
      <p:pic>
        <p:nvPicPr>
          <p:cNvPr id="4" name="Chú bé chăn cừ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3189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8C01FFD-5A8B-9BD5-EB06-56FE334DCF62}"/>
              </a:ext>
            </a:extLst>
          </p:cNvPr>
          <p:cNvSpPr>
            <a:spLocks noChangeArrowheads="1"/>
          </p:cNvSpPr>
          <p:nvPr/>
        </p:nvSpPr>
        <p:spPr bwMode="auto">
          <a:xfrm>
            <a:off x="460375" y="927100"/>
            <a:ext cx="83105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khoái</a:t>
            </a:r>
            <a:r>
              <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chí</a:t>
            </a:r>
            <a:r>
              <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tức</a:t>
            </a:r>
            <a:r>
              <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tốc</a:t>
            </a:r>
            <a:endPar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thản</a:t>
            </a:r>
            <a:r>
              <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nhiên</a:t>
            </a:r>
            <a:r>
              <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thỏa</a:t>
            </a:r>
            <a:r>
              <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6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thuê</a:t>
            </a:r>
            <a:endPar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6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a:extLst>
              <a:ext uri="{FF2B5EF4-FFF2-40B4-BE49-F238E27FC236}">
                <a16:creationId xmlns:a16="http://schemas.microsoft.com/office/drawing/2014/main" id="{3D465F07-69CE-0FAF-2F7E-78B810C20D4B}"/>
              </a:ext>
            </a:extLst>
          </p:cNvPr>
          <p:cNvSpPr txBox="1">
            <a:spLocks noChangeArrowheads="1"/>
          </p:cNvSpPr>
          <p:nvPr/>
        </p:nvSpPr>
        <p:spPr bwMode="auto">
          <a:xfrm>
            <a:off x="2470150" y="0"/>
            <a:ext cx="25701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 bé chăn cừu</a:t>
            </a:r>
          </a:p>
        </p:txBody>
      </p:sp>
      <p:sp>
        <p:nvSpPr>
          <p:cNvPr id="12291" name="TextBox 2">
            <a:extLst>
              <a:ext uri="{FF2B5EF4-FFF2-40B4-BE49-F238E27FC236}">
                <a16:creationId xmlns:a16="http://schemas.microsoft.com/office/drawing/2014/main" id="{CD9E3F3F-0006-C8B7-AF23-94DAA17066BC}"/>
              </a:ext>
            </a:extLst>
          </p:cNvPr>
          <p:cNvSpPr txBox="1">
            <a:spLocks noChangeArrowheads="1"/>
          </p:cNvSpPr>
          <p:nvPr/>
        </p:nvSpPr>
        <p:spPr bwMode="auto">
          <a:xfrm>
            <a:off x="76200" y="420688"/>
            <a:ext cx="8882063"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Có</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một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bé</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chăn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cừu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thường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thả</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cừu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gần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chân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núi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Một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hôm</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thấy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buồn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quá</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nghĩ</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ra</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môt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trò</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đùa</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cho</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vui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giả</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vờ</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kêu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toáng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lên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
                <a:srgbClr val="000000"/>
              </a:buClr>
              <a:buSzTx/>
              <a:buFontTx/>
              <a:buChar char="-"/>
              <a:tabLst/>
              <a:defRPr/>
            </a:pP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Cứu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tôi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với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Nghe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tiếng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kêu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cứu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mấy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bác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nông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dân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đang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làm</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việc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gần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đấy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tức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tốc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chạy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tới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Nhưng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họ</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không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thấy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đâu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Thấy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vậy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khoái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chí</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lắm</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Mấy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hôm</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sau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lại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bày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ra</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trò</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ấy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Các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bác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nông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dân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lại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chạy</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tới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Rồi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một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hôm</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đến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thật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hốt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hoảng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kêu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gào</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xin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cứu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giúp</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Các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bác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nông</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dân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nghĩ</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là</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chú</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lại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lừa</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mình</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nên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vẫn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thản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nhiên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làm</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việc</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Thế</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là</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sói</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thỏa</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thuê</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ăn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thịt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hết</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cả</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đàn</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2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cừu</a:t>
            </a:r>
            <a:r>
              <a:rPr kumimoji="0" lang="en-US" alt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a:t>
            </a:r>
          </a:p>
        </p:txBody>
      </p:sp>
    </p:spTree>
    <p:extLst>
      <p:ext uri="{BB962C8B-B14F-4D97-AF65-F5344CB8AC3E}">
        <p14:creationId xmlns:p14="http://schemas.microsoft.com/office/powerpoint/2010/main" val="81815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2AAEADF2-54E9-261F-4D3D-A6FCB26F4998}"/>
              </a:ext>
            </a:extLst>
          </p:cNvPr>
          <p:cNvSpPr txBox="1">
            <a:spLocks noChangeArrowheads="1"/>
          </p:cNvSpPr>
          <p:nvPr/>
        </p:nvSpPr>
        <p:spPr bwMode="auto">
          <a:xfrm>
            <a:off x="439738" y="1081088"/>
            <a:ext cx="83423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400">
                <a:solidFill>
                  <a:schemeClr val="tx1"/>
                </a:solidFill>
                <a:latin typeface="Times New Roman" panose="020206030504050203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5415F0DA-3665-91AB-07D5-12550D304077}"/>
              </a:ext>
            </a:extLst>
          </p:cNvPr>
          <p:cNvGrpSpPr>
            <a:grpSpLocks/>
          </p:cNvGrpSpPr>
          <p:nvPr/>
        </p:nvGrpSpPr>
        <p:grpSpPr bwMode="auto">
          <a:xfrm>
            <a:off x="4451350" y="2355850"/>
            <a:ext cx="390525" cy="641350"/>
            <a:chOff x="4036634" y="3613350"/>
            <a:chExt cx="189104" cy="296494"/>
          </a:xfrm>
        </p:grpSpPr>
        <p:cxnSp>
          <p:nvCxnSpPr>
            <p:cNvPr id="6" name="Straight Connector 5">
              <a:extLst>
                <a:ext uri="{FF2B5EF4-FFF2-40B4-BE49-F238E27FC236}">
                  <a16:creationId xmlns:a16="http://schemas.microsoft.com/office/drawing/2014/main" id="{C566ECB2-27A9-8383-03D4-80E5BF013D63}"/>
                </a:ext>
              </a:extLst>
            </p:cNvPr>
            <p:cNvCxnSpPr/>
            <p:nvPr/>
          </p:nvCxnSpPr>
          <p:spPr>
            <a:xfrm flipH="1">
              <a:off x="4036634" y="3613350"/>
              <a:ext cx="131451" cy="29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A32558-805A-A323-B3DC-05D476AA944C}"/>
                </a:ext>
              </a:extLst>
            </p:cNvPr>
            <p:cNvCxnSpPr/>
            <p:nvPr/>
          </p:nvCxnSpPr>
          <p:spPr>
            <a:xfrm flipH="1">
              <a:off x="4094288" y="3613350"/>
              <a:ext cx="131450" cy="29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952330DB-4729-3D39-3DC0-730A7AFB8FEF}"/>
              </a:ext>
            </a:extLst>
          </p:cNvPr>
          <p:cNvCxnSpPr/>
          <p:nvPr/>
        </p:nvCxnSpPr>
        <p:spPr>
          <a:xfrm flipH="1">
            <a:off x="5854700" y="941388"/>
            <a:ext cx="228600" cy="606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5320A2-9306-CF65-D36B-D3975D991DCB}"/>
              </a:ext>
            </a:extLst>
          </p:cNvPr>
          <p:cNvCxnSpPr/>
          <p:nvPr/>
        </p:nvCxnSpPr>
        <p:spPr>
          <a:xfrm flipH="1">
            <a:off x="2805113" y="1652588"/>
            <a:ext cx="228600" cy="615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96B6F1-E57A-423F-954B-2E1AA901F3C5}"/>
              </a:ext>
            </a:extLst>
          </p:cNvPr>
          <p:cNvCxnSpPr/>
          <p:nvPr/>
        </p:nvCxnSpPr>
        <p:spPr>
          <a:xfrm flipH="1">
            <a:off x="8374063" y="1652588"/>
            <a:ext cx="263525" cy="676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343" name="Rectangle 8">
            <a:extLst>
              <a:ext uri="{FF2B5EF4-FFF2-40B4-BE49-F238E27FC236}">
                <a16:creationId xmlns:a16="http://schemas.microsoft.com/office/drawing/2014/main" id="{802F68BE-1547-16FE-462A-099B6298C317}"/>
              </a:ext>
            </a:extLst>
          </p:cNvPr>
          <p:cNvSpPr>
            <a:spLocks noChangeArrowheads="1"/>
          </p:cNvSpPr>
          <p:nvPr/>
        </p:nvSpPr>
        <p:spPr bwMode="auto">
          <a:xfrm>
            <a:off x="474663" y="806450"/>
            <a:ext cx="8343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800">
                <a:latin typeface="Times New Roman" panose="02020603050405020304" pitchFamily="18" charset="0"/>
                <a:cs typeface="Times New Roman" panose="02020603050405020304" pitchFamily="18" charset="0"/>
              </a:rPr>
              <a:t>   Nghe tiếng kêu cứu, mấy bác nông dân đang làm việc gần đấy tức tốc chạy tới.</a:t>
            </a:r>
            <a:endParaRPr lang="en-US" altLang="en-US" sz="4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id="{DBA5BD4A-AF9D-C224-AC93-D5BB193E6B29}"/>
              </a:ext>
            </a:extLst>
          </p:cNvPr>
          <p:cNvSpPr txBox="1">
            <a:spLocks noChangeArrowheads="1"/>
          </p:cNvSpPr>
          <p:nvPr/>
        </p:nvSpPr>
        <p:spPr bwMode="auto">
          <a:xfrm>
            <a:off x="439738" y="1081088"/>
            <a:ext cx="83423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400">
                <a:solidFill>
                  <a:schemeClr val="tx1"/>
                </a:solidFill>
                <a:latin typeface="Times New Roman" panose="02020603050405020304" pitchFamily="18" charset="0"/>
                <a:cs typeface="Times New Roman" panose="02020603050405020304" pitchFamily="18" charset="0"/>
              </a:rPr>
              <a:t>    </a:t>
            </a:r>
          </a:p>
        </p:txBody>
      </p:sp>
      <p:grpSp>
        <p:nvGrpSpPr>
          <p:cNvPr id="5" name="Group 4">
            <a:extLst>
              <a:ext uri="{FF2B5EF4-FFF2-40B4-BE49-F238E27FC236}">
                <a16:creationId xmlns:a16="http://schemas.microsoft.com/office/drawing/2014/main" id="{DE660F0D-7159-2566-E4BB-022C36398B90}"/>
              </a:ext>
            </a:extLst>
          </p:cNvPr>
          <p:cNvGrpSpPr>
            <a:grpSpLocks/>
          </p:cNvGrpSpPr>
          <p:nvPr/>
        </p:nvGrpSpPr>
        <p:grpSpPr bwMode="auto">
          <a:xfrm>
            <a:off x="2832100" y="2487613"/>
            <a:ext cx="390525" cy="641350"/>
            <a:chOff x="4036634" y="3613350"/>
            <a:chExt cx="189104" cy="296494"/>
          </a:xfrm>
        </p:grpSpPr>
        <p:cxnSp>
          <p:nvCxnSpPr>
            <p:cNvPr id="6" name="Straight Connector 5">
              <a:extLst>
                <a:ext uri="{FF2B5EF4-FFF2-40B4-BE49-F238E27FC236}">
                  <a16:creationId xmlns:a16="http://schemas.microsoft.com/office/drawing/2014/main" id="{3CCBCE98-A2AB-295F-53BE-CA02C3E1FAAB}"/>
                </a:ext>
              </a:extLst>
            </p:cNvPr>
            <p:cNvCxnSpPr/>
            <p:nvPr/>
          </p:nvCxnSpPr>
          <p:spPr>
            <a:xfrm flipH="1">
              <a:off x="4036634" y="3613350"/>
              <a:ext cx="131451" cy="29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8251CF-EC0D-E0DC-70D6-1CC70618B5FD}"/>
                </a:ext>
              </a:extLst>
            </p:cNvPr>
            <p:cNvCxnSpPr/>
            <p:nvPr/>
          </p:nvCxnSpPr>
          <p:spPr>
            <a:xfrm flipH="1">
              <a:off x="4094288" y="3613350"/>
              <a:ext cx="131450" cy="296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F1C430AB-FC4D-61AC-BC88-144DB16BFBAF}"/>
              </a:ext>
            </a:extLst>
          </p:cNvPr>
          <p:cNvCxnSpPr/>
          <p:nvPr/>
        </p:nvCxnSpPr>
        <p:spPr>
          <a:xfrm flipH="1">
            <a:off x="6891338" y="1044575"/>
            <a:ext cx="230187" cy="606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0FEFD0-0E2C-D63A-6F68-660300EEE550}"/>
              </a:ext>
            </a:extLst>
          </p:cNvPr>
          <p:cNvCxnSpPr/>
          <p:nvPr/>
        </p:nvCxnSpPr>
        <p:spPr>
          <a:xfrm flipH="1">
            <a:off x="2717800" y="1768475"/>
            <a:ext cx="228600" cy="6175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66" name="Rectangle 8">
            <a:extLst>
              <a:ext uri="{FF2B5EF4-FFF2-40B4-BE49-F238E27FC236}">
                <a16:creationId xmlns:a16="http://schemas.microsoft.com/office/drawing/2014/main" id="{314566E1-4C55-439B-25A4-F9AEC756CC85}"/>
              </a:ext>
            </a:extLst>
          </p:cNvPr>
          <p:cNvSpPr>
            <a:spLocks noChangeArrowheads="1"/>
          </p:cNvSpPr>
          <p:nvPr/>
        </p:nvSpPr>
        <p:spPr bwMode="auto">
          <a:xfrm>
            <a:off x="439738" y="922338"/>
            <a:ext cx="8342312"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800">
                <a:latin typeface="Times New Roman" panose="02020603050405020304" pitchFamily="18" charset="0"/>
                <a:cs typeface="Times New Roman" panose="02020603050405020304" pitchFamily="18" charset="0"/>
              </a:rPr>
              <a:t> Các bác nông dân nghĩ là chú lại lừa mình, nên vẫn thản nhiên làm việc.</a:t>
            </a:r>
            <a:endParaRPr lang="en-US" altLang="en-US" sz="4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700BBF27-AEA7-4E39-9873-833F6E66B524}">
  <ds:schemaRef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2954521b-b4ab-4ce3-8aa8-8bfa99a4c36e"/>
    <ds:schemaRef ds:uri="http://purl.org/dc/dcmitype/"/>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TotalTime>
  <Words>1033</Words>
  <Application>Microsoft Office PowerPoint</Application>
  <PresentationFormat>On-screen Show (16:9)</PresentationFormat>
  <Paragraphs>104</Paragraphs>
  <Slides>30</Slides>
  <Notes>12</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Arial-Rounded</vt:lpstr>
      <vt:lpstr>Times New Roman</vt:lpstr>
      <vt:lpstr>Calibri</vt:lpstr>
      <vt:lpstr>DFPOP1-W9</vt:lpstr>
      <vt:lpstr>Lato</vt:lpstr>
      <vt:lpstr>Office 主题</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Le Chi</cp:lastModifiedBy>
  <cp:revision>33</cp:revision>
  <dcterms:created xsi:type="dcterms:W3CDTF">2020-08-13T09:19:08Z</dcterms:created>
  <dcterms:modified xsi:type="dcterms:W3CDTF">2024-03-25T13:39:00Z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