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479" r:id="rId3"/>
    <p:sldId id="478" r:id="rId4"/>
    <p:sldId id="477" r:id="rId5"/>
    <p:sldId id="476" r:id="rId6"/>
    <p:sldId id="475" r:id="rId7"/>
    <p:sldId id="474" r:id="rId8"/>
    <p:sldId id="48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7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08D1-1B43-4734-CEAC-290F9F5C91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C02D93-ED40-A839-9351-145D5CBA99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3DEE9-3EAD-6786-FE92-566C50B4B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56FA-A22A-4821-8C32-0822E488882B}" type="datetimeFigureOut">
              <a:rPr lang="en-US" smtClean="0"/>
              <a:t>21/03/2024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45F16-222E-DB3D-FE7B-9140C74AE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77087-BED2-DC02-7497-6BAF2C3BA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986-D0DD-48A6-8220-DD18E5641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92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75B72-D3CA-D733-4591-FC7E72C89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560351-62BA-DA08-5E40-9E56063202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D2729-4774-32EB-750F-CB88456C7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56FA-A22A-4821-8C32-0822E488882B}" type="datetimeFigureOut">
              <a:rPr lang="en-US" smtClean="0"/>
              <a:t>21/03/2024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77B99-076C-27F0-2F29-521F6937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32371-C0EA-CD61-37BC-3E12A699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986-D0DD-48A6-8220-DD18E5641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15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37E3B2-BCB1-03AC-1946-7770DB2021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CB1EFC-E8BC-584D-C81E-5099B2380E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D9667-2E9B-5AFD-F9A6-CF26B31BD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56FA-A22A-4821-8C32-0822E488882B}" type="datetimeFigureOut">
              <a:rPr lang="en-US" smtClean="0"/>
              <a:t>21/03/2024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CEE49-B388-D01A-9C9D-588710A90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5DEA3-DACD-BAF4-C6E0-199DC7CD0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986-D0DD-48A6-8220-DD18E5641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432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D7702-D93B-1776-7F85-C823990F1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0B407-FBD5-1E15-82DD-B59E9F04E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F7775-85FE-6E25-921D-BA9CC3E7C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56FA-A22A-4821-8C32-0822E488882B}" type="datetimeFigureOut">
              <a:rPr lang="en-US" smtClean="0"/>
              <a:t>21/03/2024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C1E09-48F5-6614-3DA4-108BCBDCD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F41AB-0FB7-9CAA-7C74-ABDD563C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986-D0DD-48A6-8220-DD18E5641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68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8C5E8-8106-4A1C-3C0C-C7EB99213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4ABA6-B860-A720-6F18-F55701289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0A725-29E9-30A3-F21A-6C316DCD5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56FA-A22A-4821-8C32-0822E488882B}" type="datetimeFigureOut">
              <a:rPr lang="en-US" smtClean="0"/>
              <a:t>21/03/2024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2EB12-6230-69BD-A86F-7844C1402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DF1B1-8EED-D7C4-0485-0B82FBA80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986-D0DD-48A6-8220-DD18E5641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71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128C4-E05F-A0B0-AB8F-19B3A6ED5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2A1E0-4AC6-6F3B-5D1B-6094A92CA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D08A30-88D4-5784-EF82-6AF009FA3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EED35E-6148-A27C-0DD0-DA47B98AF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56FA-A22A-4821-8C32-0822E488882B}" type="datetimeFigureOut">
              <a:rPr lang="en-US" smtClean="0"/>
              <a:t>21/03/2024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5F3A89-87EA-875B-05BD-E7F974FAF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F059CF-71EA-8F98-0144-40BFAC83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986-D0DD-48A6-8220-DD18E5641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15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51857-F73F-A2F8-54D1-539A2299F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251B4F-82C0-031C-705C-75EF621CC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9EA7EE-985F-484A-F46B-7FAA819F1B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7A8C20-304A-AF4F-D4A5-BAE25140D4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5A7DE9-29EF-9B71-FA15-BDE7A1DB79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F19E29-929A-4F21-5EC4-36C126DE0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56FA-A22A-4821-8C32-0822E488882B}" type="datetimeFigureOut">
              <a:rPr lang="en-US" smtClean="0"/>
              <a:t>21/03/2024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BAF55-4951-B6C8-1D3C-1619D244A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DB1D37-3EF2-82A5-E425-3F3747551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986-D0DD-48A6-8220-DD18E5641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85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2FE2F-D3BB-A159-E591-F6D98EFF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532869-D99E-F1D6-18A9-DD6A60CCB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56FA-A22A-4821-8C32-0822E488882B}" type="datetimeFigureOut">
              <a:rPr lang="en-US" smtClean="0"/>
              <a:t>21/03/2024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4B89B-16A3-6435-A3F2-520DAD630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7039DA-0B92-2404-53C0-EC90BC0C2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986-D0DD-48A6-8220-DD18E5641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78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AEA23C-BE51-EA12-006A-8AAC93EE8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56FA-A22A-4821-8C32-0822E488882B}" type="datetimeFigureOut">
              <a:rPr lang="en-US" smtClean="0"/>
              <a:t>21/03/2024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CBB55D-4715-1461-2F2F-9C470D7F3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1D7A4-F624-423F-149C-8D482E88E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986-D0DD-48A6-8220-DD18E5641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76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F52A4-2534-1897-13F6-54C7D0103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9F15F-72FD-7B58-0B85-9D81743DF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79154-9815-06F2-8E92-D5214D732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067CE8-3974-49E3-FA25-F6F4D64C1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56FA-A22A-4821-8C32-0822E488882B}" type="datetimeFigureOut">
              <a:rPr lang="en-US" smtClean="0"/>
              <a:t>21/03/2024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B64473-253A-C94A-7F94-010A0C159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8ECA2-20D2-5270-8C6A-BF76CB9E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986-D0DD-48A6-8220-DD18E5641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25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91DF2-811F-E304-7665-787DE4EC5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D29F27-61FE-DBD9-5895-40EBA11642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02A136-7B11-17F4-47BD-5C145D3EE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CED9EB-F69B-B357-4743-9EBE7248D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56FA-A22A-4821-8C32-0822E488882B}" type="datetimeFigureOut">
              <a:rPr lang="en-US" smtClean="0"/>
              <a:t>21/03/2024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17686-CFC5-D3D9-2B52-54DD24B42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C38CB-7298-A1E0-E597-E80A96B7F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986-D0DD-48A6-8220-DD18E5641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33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9794C0-E31A-09D9-E76E-F92FA943A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515077-3D3F-B44D-47EC-CA0F05B00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AF6FF-744F-FE48-5A4C-BB83C5F68D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0056FA-A22A-4821-8C32-0822E488882B}" type="datetimeFigureOut">
              <a:rPr lang="en-US" smtClean="0"/>
              <a:t>21/03/2024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4103C-FA15-1FC7-565E-36F3985DEA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3AA41-FE00-8816-6418-3BD9AACD1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A2F986-D0DD-48A6-8220-DD18E5641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94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7" r="3" b="3"/>
          <a:stretch/>
        </p:blipFill>
        <p:spPr bwMode="auto">
          <a:xfrm>
            <a:off x="-1695" y="-1"/>
            <a:ext cx="3552012" cy="425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CAD030-CE2A-4C7F-931B-1034BFA1A46B}"/>
              </a:ext>
            </a:extLst>
          </p:cNvPr>
          <p:cNvSpPr/>
          <p:nvPr/>
        </p:nvSpPr>
        <p:spPr>
          <a:xfrm>
            <a:off x="4201533" y="2428874"/>
            <a:ext cx="6466466" cy="32440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1</a:t>
            </a:r>
          </a:p>
          <a:p>
            <a:r>
              <a:rPr lang="vi-VN" sz="3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en-US" sz="3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TH Đại Quang</a:t>
            </a:r>
            <a:endParaRPr lang="vi-VN" sz="3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3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</a:t>
            </a:r>
            <a:r>
              <a:rPr lang="en-US" sz="3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3</a:t>
            </a:r>
            <a:r>
              <a:rPr lang="vi-VN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</a:t>
            </a:r>
            <a:r>
              <a:rPr lang="vi-VN" sz="3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giáo viên</a:t>
            </a:r>
            <a:r>
              <a:rPr lang="en-US" sz="3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Nguyễn Lê Na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13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225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011" y="484881"/>
            <a:ext cx="10411842" cy="25900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011" y="3429000"/>
            <a:ext cx="9318208" cy="309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98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84" y="249963"/>
            <a:ext cx="1810003" cy="18004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11387" y="970184"/>
            <a:ext cx="8194055" cy="854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ảnh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người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thân</a:t>
            </a:r>
            <a:r>
              <a:rPr lang="en-US" sz="2800" b="1" dirty="0">
                <a:solidFill>
                  <a:schemeClr val="tx1"/>
                </a:solidFill>
              </a:rPr>
              <a:t> qua </a:t>
            </a:r>
            <a:r>
              <a:rPr lang="en-US" sz="2800" b="1" dirty="0" err="1">
                <a:solidFill>
                  <a:schemeClr val="tx1"/>
                </a:solidFill>
              </a:rPr>
              <a:t>một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số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bức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ảnh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740" y="2452090"/>
            <a:ext cx="4802466" cy="3435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132" y="2452089"/>
            <a:ext cx="5136237" cy="343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12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651" y="449776"/>
            <a:ext cx="4158439" cy="27846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308" y="449776"/>
            <a:ext cx="3451374" cy="2784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7651" y="3517871"/>
            <a:ext cx="4158439" cy="2769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125" y="3517871"/>
            <a:ext cx="3742417" cy="276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28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993217"/>
              </p:ext>
            </p:extLst>
          </p:nvPr>
        </p:nvGraphicFramePr>
        <p:xfrm>
          <a:off x="1049867" y="660400"/>
          <a:ext cx="10160000" cy="6028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0">
                  <a:extLst>
                    <a:ext uri="{9D8B030D-6E8A-4147-A177-3AD203B41FA5}">
                      <a16:colId xmlns:a16="http://schemas.microsoft.com/office/drawing/2014/main" val="1857910648"/>
                    </a:ext>
                  </a:extLst>
                </a:gridCol>
              </a:tblGrid>
              <a:tr h="9236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 err="1"/>
                        <a:t>Câu</a:t>
                      </a:r>
                      <a:r>
                        <a:rPr lang="en-US" sz="4000" b="1" dirty="0"/>
                        <a:t> </a:t>
                      </a:r>
                      <a:r>
                        <a:rPr lang="en-US" sz="4000" b="1" dirty="0" err="1"/>
                        <a:t>hỏi</a:t>
                      </a:r>
                      <a:r>
                        <a:rPr lang="en-US" sz="4000" b="1" dirty="0"/>
                        <a:t> </a:t>
                      </a:r>
                      <a:r>
                        <a:rPr lang="en-US" sz="4000" b="1" dirty="0" err="1"/>
                        <a:t>thảo</a:t>
                      </a:r>
                      <a:r>
                        <a:rPr lang="en-US" sz="4000" b="1" dirty="0"/>
                        <a:t> </a:t>
                      </a:r>
                      <a:r>
                        <a:rPr lang="en-US" sz="4000" b="1" dirty="0" err="1"/>
                        <a:t>luận</a:t>
                      </a:r>
                      <a:r>
                        <a:rPr lang="en-US" sz="4000" b="1" dirty="0"/>
                        <a:t> </a:t>
                      </a:r>
                      <a:r>
                        <a:rPr lang="en-US" sz="4000" b="1" dirty="0" err="1"/>
                        <a:t>gợi</a:t>
                      </a:r>
                      <a:r>
                        <a:rPr lang="en-US" sz="4000" b="1" baseline="0" dirty="0"/>
                        <a:t> ý</a:t>
                      </a:r>
                      <a:endParaRPr lang="en-US" sz="4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3185171"/>
                  </a:ext>
                </a:extLst>
              </a:tr>
              <a:tr h="1701528">
                <a:tc>
                  <a:txBody>
                    <a:bodyPr/>
                    <a:lstStyle/>
                    <a:p>
                      <a:pPr algn="l"/>
                      <a:r>
                        <a:rPr lang="en-US" sz="4000" baseline="0"/>
                        <a:t>- Hằng </a:t>
                      </a:r>
                      <a:r>
                        <a:rPr lang="en-US" sz="4000" baseline="0" dirty="0" err="1"/>
                        <a:t>ngày</a:t>
                      </a:r>
                      <a:r>
                        <a:rPr lang="en-US" sz="4000" baseline="0" dirty="0"/>
                        <a:t>, </a:t>
                      </a:r>
                      <a:r>
                        <a:rPr lang="en-US" sz="4000" baseline="0" dirty="0" err="1"/>
                        <a:t>em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có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những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sinh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hoạt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nào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cùng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với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người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thân</a:t>
                      </a:r>
                      <a:r>
                        <a:rPr lang="en-US" sz="4000" baseline="0" dirty="0"/>
                        <a:t>? </a:t>
                      </a:r>
                      <a:endParaRPr 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568733"/>
                  </a:ext>
                </a:extLst>
              </a:tr>
              <a:tr h="17015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/>
                        <a:t>- Em</a:t>
                      </a:r>
                      <a:r>
                        <a:rPr lang="en-US" sz="4000" baseline="0"/>
                        <a:t> </a:t>
                      </a:r>
                      <a:r>
                        <a:rPr lang="en-US" sz="4000" baseline="0" dirty="0" err="1"/>
                        <a:t>nhớ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đến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kỉ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niệm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nào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với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người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thân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của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em</a:t>
                      </a:r>
                      <a:r>
                        <a:rPr lang="en-US" sz="4000" baseline="0" dirty="0"/>
                        <a:t>?</a:t>
                      </a:r>
                      <a:endParaRPr 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2734703"/>
                  </a:ext>
                </a:extLst>
              </a:tr>
              <a:tr h="17015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/>
                        <a:t>- Em </a:t>
                      </a:r>
                      <a:r>
                        <a:rPr lang="en-US" sz="4000" dirty="0" err="1"/>
                        <a:t>muốn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thể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hiện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hình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ảnh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nào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về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người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thân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của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em</a:t>
                      </a:r>
                      <a:r>
                        <a:rPr lang="en-US" sz="4000" baseline="0" dirty="0"/>
                        <a:t>?</a:t>
                      </a:r>
                      <a:endParaRPr 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3096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8683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132" y="220485"/>
            <a:ext cx="6994688" cy="6270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556" y="1733550"/>
            <a:ext cx="5745703" cy="40589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132" y="841512"/>
            <a:ext cx="4049580" cy="56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27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293" y="314738"/>
            <a:ext cx="4277322" cy="60587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528" y="386214"/>
            <a:ext cx="3991983" cy="28012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286" y="3573710"/>
            <a:ext cx="3986225" cy="279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85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724413"/>
              </p:ext>
            </p:extLst>
          </p:nvPr>
        </p:nvGraphicFramePr>
        <p:xfrm>
          <a:off x="1247775" y="390525"/>
          <a:ext cx="9544050" cy="6134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44050">
                  <a:extLst>
                    <a:ext uri="{9D8B030D-6E8A-4147-A177-3AD203B41FA5}">
                      <a16:colId xmlns:a16="http://schemas.microsoft.com/office/drawing/2014/main" val="1857910648"/>
                    </a:ext>
                  </a:extLst>
                </a:gridCol>
              </a:tblGrid>
              <a:tr h="9399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/>
                        <a:t>Câu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hỏi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thảo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luận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gợi</a:t>
                      </a:r>
                      <a:r>
                        <a:rPr lang="en-US" sz="3200" b="1" baseline="0" dirty="0"/>
                        <a:t> ý</a:t>
                      </a:r>
                      <a:endParaRPr lang="en-US" sz="3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3185171"/>
                  </a:ext>
                </a:extLst>
              </a:tr>
              <a:tr h="1731399">
                <a:tc>
                  <a:txBody>
                    <a:bodyPr/>
                    <a:lstStyle/>
                    <a:p>
                      <a:r>
                        <a:rPr lang="en-US" sz="3200" baseline="0" dirty="0" err="1"/>
                        <a:t>Em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thấy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hình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vẽ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nào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trong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những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bức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tranh</a:t>
                      </a:r>
                      <a:r>
                        <a:rPr lang="en-US" sz="3200" baseline="0" dirty="0"/>
                        <a:t>? </a:t>
                      </a:r>
                      <a:endParaRPr 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568733"/>
                  </a:ext>
                </a:extLst>
              </a:tr>
              <a:tr h="17313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/>
                        <a:t>Màu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sắc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nào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được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sử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dụng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trong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những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bức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tranh</a:t>
                      </a:r>
                      <a:r>
                        <a:rPr lang="en-US" sz="3200" baseline="0" dirty="0"/>
                        <a:t>?</a:t>
                      </a:r>
                      <a:endParaRPr 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2734703"/>
                  </a:ext>
                </a:extLst>
              </a:tr>
              <a:tr h="17313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/>
                        <a:t>Em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sẽ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dùng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hình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vẽ</a:t>
                      </a:r>
                      <a:r>
                        <a:rPr lang="en-US" sz="3200" baseline="0" dirty="0"/>
                        <a:t>, </a:t>
                      </a:r>
                      <a:r>
                        <a:rPr lang="en-US" sz="3200" baseline="0" dirty="0" err="1"/>
                        <a:t>màu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sắc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nào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để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thể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hiện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về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người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thân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của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em</a:t>
                      </a:r>
                      <a:r>
                        <a:rPr lang="en-US" sz="3200" baseline="0" dirty="0"/>
                        <a:t>?</a:t>
                      </a:r>
                      <a:endParaRPr 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3096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68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131</Words>
  <Application>Microsoft Office PowerPoint</Application>
  <PresentationFormat>Widescreen</PresentationFormat>
  <Paragraphs>15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MSI</dc:creator>
  <cp:lastModifiedBy>MSI</cp:lastModifiedBy>
  <cp:revision>2</cp:revision>
  <dcterms:created xsi:type="dcterms:W3CDTF">2024-03-21T00:29:40Z</dcterms:created>
  <dcterms:modified xsi:type="dcterms:W3CDTF">2024-03-21T00:44:48Z</dcterms:modified>
</cp:coreProperties>
</file>