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75" r:id="rId3"/>
    <p:sldId id="474" r:id="rId4"/>
    <p:sldId id="480" r:id="rId5"/>
    <p:sldId id="4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7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3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A3AD9-6DD7-4965-A493-A73549F79BB5}" type="datetimeFigureOut">
              <a:rPr lang="en-US" smtClean="0"/>
              <a:t>31/03/2024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61E7E-4CE5-4168-9E4F-6261F2AD8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"/>
            <a:ext cx="9150342" cy="6857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77535" y="2456746"/>
            <a:ext cx="5634384" cy="366856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1</a:t>
            </a:r>
          </a:p>
          <a:p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TH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Đại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Quang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viên: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Lê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Na</a:t>
            </a:r>
          </a:p>
          <a:p>
            <a:pPr algn="ctr"/>
            <a:endParaRPr lang="en-US" sz="13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6" y="763744"/>
            <a:ext cx="2985005" cy="373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"/>
            <a:ext cx="9150342" cy="6857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3" y="1315769"/>
            <a:ext cx="6993993" cy="626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017" y="2322156"/>
            <a:ext cx="4658435" cy="3290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03" y="1385840"/>
            <a:ext cx="3555229" cy="49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2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49" y="174538"/>
            <a:ext cx="4337297" cy="650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" y="174538"/>
            <a:ext cx="4524588" cy="317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3" y="3508435"/>
            <a:ext cx="4518061" cy="31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8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"/>
            <a:ext cx="9143999" cy="685256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05234"/>
              </p:ext>
            </p:extLst>
          </p:nvPr>
        </p:nvGraphicFramePr>
        <p:xfrm>
          <a:off x="647956" y="1972346"/>
          <a:ext cx="7732265" cy="337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2265">
                  <a:extLst>
                    <a:ext uri="{9D8B030D-6E8A-4147-A177-3AD203B41FA5}">
                      <a16:colId xmlns:a16="http://schemas.microsoft.com/office/drawing/2014/main" val="1857910648"/>
                    </a:ext>
                  </a:extLst>
                </a:gridCol>
              </a:tblGrid>
              <a:tr h="517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Câu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hỏi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thảo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luận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gợi</a:t>
                      </a:r>
                      <a:r>
                        <a:rPr lang="en-US" sz="2400" b="1" baseline="0" dirty="0"/>
                        <a:t> ý</a:t>
                      </a:r>
                      <a:endParaRPr lang="en-US" sz="24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3185171"/>
                  </a:ext>
                </a:extLst>
              </a:tr>
              <a:tr h="953484">
                <a:tc>
                  <a:txBody>
                    <a:bodyPr/>
                    <a:lstStyle/>
                    <a:p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thấy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trong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bức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tranh</a:t>
                      </a:r>
                      <a:r>
                        <a:rPr lang="en-US" sz="2400" baseline="0" dirty="0"/>
                        <a:t>? 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568733"/>
                  </a:ext>
                </a:extLst>
              </a:tr>
              <a:tr h="95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sắc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sử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dụng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trong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những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bức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tranh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2734703"/>
                  </a:ext>
                </a:extLst>
              </a:tr>
              <a:tr h="953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sẽ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dùng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hình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vẽ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màu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sắc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nào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thể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hiện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về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người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thân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của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em</a:t>
                      </a:r>
                      <a:r>
                        <a:rPr lang="en-US" sz="2400" baseline="0" dirty="0"/>
                        <a:t>?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3096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5" y="151674"/>
            <a:ext cx="2010149" cy="1577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8703" y="209003"/>
            <a:ext cx="6376630" cy="128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</a:rPr>
              <a:t>Dùng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hình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thức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thể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hiện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yêu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thích</a:t>
            </a:r>
            <a:r>
              <a:rPr lang="en-US" sz="2100" b="1" dirty="0">
                <a:solidFill>
                  <a:schemeClr val="tx1"/>
                </a:solidFill>
              </a:rPr>
              <a:t> (</a:t>
            </a:r>
            <a:r>
              <a:rPr lang="en-US" sz="2100" b="1" dirty="0" err="1">
                <a:solidFill>
                  <a:schemeClr val="tx1"/>
                </a:solidFill>
              </a:rPr>
              <a:t>vẽ</a:t>
            </a:r>
            <a:r>
              <a:rPr lang="en-US" sz="2100" b="1" dirty="0">
                <a:solidFill>
                  <a:schemeClr val="tx1"/>
                </a:solidFill>
              </a:rPr>
              <a:t>; </a:t>
            </a:r>
            <a:r>
              <a:rPr lang="en-US" sz="2100" b="1" dirty="0" err="1">
                <a:solidFill>
                  <a:schemeClr val="tx1"/>
                </a:solidFill>
              </a:rPr>
              <a:t>nặn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hoặc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xé</a:t>
            </a:r>
            <a:r>
              <a:rPr lang="en-US" sz="2100" b="1" dirty="0">
                <a:solidFill>
                  <a:schemeClr val="tx1"/>
                </a:solidFill>
              </a:rPr>
              <a:t>, </a:t>
            </a:r>
            <a:r>
              <a:rPr lang="en-US" sz="2100" b="1" dirty="0" err="1">
                <a:solidFill>
                  <a:schemeClr val="tx1"/>
                </a:solidFill>
              </a:rPr>
              <a:t>dán</a:t>
            </a:r>
            <a:r>
              <a:rPr lang="en-US" sz="2100" b="1" dirty="0">
                <a:solidFill>
                  <a:schemeClr val="tx1"/>
                </a:solidFill>
              </a:rPr>
              <a:t>) </a:t>
            </a:r>
            <a:r>
              <a:rPr lang="en-US" sz="2100" b="1" dirty="0" err="1">
                <a:solidFill>
                  <a:schemeClr val="tx1"/>
                </a:solidFill>
              </a:rPr>
              <a:t>thể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hiện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về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chủ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đề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Người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thân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của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em</a:t>
            </a:r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867" y="1926361"/>
            <a:ext cx="6376630" cy="476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</a:rPr>
              <a:t>Sản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phẩm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mĩ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thuật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của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học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sinh</a:t>
            </a:r>
            <a:endParaRPr lang="en-US" sz="21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53" y="1323975"/>
            <a:ext cx="3693113" cy="5249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67" y="2676525"/>
            <a:ext cx="4468826" cy="39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4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100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MSI</cp:lastModifiedBy>
  <cp:revision>1</cp:revision>
  <dcterms:created xsi:type="dcterms:W3CDTF">2024-03-31T14:10:16Z</dcterms:created>
  <dcterms:modified xsi:type="dcterms:W3CDTF">2024-03-31T14:13:43Z</dcterms:modified>
</cp:coreProperties>
</file>