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479" r:id="rId3"/>
    <p:sldId id="459" r:id="rId4"/>
    <p:sldId id="458" r:id="rId5"/>
    <p:sldId id="456" r:id="rId6"/>
    <p:sldId id="481" r:id="rId7"/>
    <p:sldId id="489" r:id="rId8"/>
    <p:sldId id="48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E42B2-61A6-17C0-C5C6-3A98D3B1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01E61-C9DD-B381-3757-A4A3C5C81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AA34C-42E4-6B40-0C91-4496105F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B2253-2572-5555-AF9D-340E2A0F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57312-314C-0731-E3AD-23996724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8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1FF73-7A95-F448-E25C-8ACE1BC7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E65BB-0EA4-7D7B-F19A-453C90C27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9FE10-84DB-898A-5C1E-2ACC3C61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2F8AF-53FA-7E9D-7A00-767D0516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FC8DF-2E3D-4DD0-E131-A72F56C5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6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19CCB0-005F-6A51-1A35-00901D936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79AA7-1030-69F3-A76A-5AFE700E0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7569C-EA0F-131E-49E8-629D772E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373E-17BA-0F64-064B-55C7D889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47E5B-F8F0-1F88-7030-E22A09A09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1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B3F6-2860-8896-B280-C06B0B4FD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5C8B7-6AE4-65FF-4CBC-E00178DB2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F601F-3569-4EF8-FF43-08DCC638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124CA-FF4F-9ABF-0964-3358EA921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6D451-D075-7C64-009A-6D7E3360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9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FEBE-52B9-6CCD-5AFF-F37E8223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7906A-D905-C093-7164-0409E2CC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5C68F-C6E7-2306-3482-50ABDA7DB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ECBBF-CD68-F872-D6C5-50ABE76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64D84-B67A-A60D-85A0-3B049944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87CE8-570C-9642-AFB6-34E265C1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27715-871D-E176-9423-F67C6E25E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A49DB-4BEF-3D25-02BF-36F99AA0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2B337-A2BA-1143-2C87-C58377534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42D9C-26EF-7A41-CCE1-9104CB79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80238-975D-1C0B-ACBB-470B3CDE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9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22E4F-B53E-B311-6F57-93F1F159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D445B-DE17-2078-1142-13E48AA7F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57DA3-B7C3-36F6-4437-C60954EC2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5B38E-3C49-CAF7-065F-660C1EF69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D7244-E5D0-21EA-2F4C-E22E0F3A8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481064-F5E3-88E7-2A19-B2562C4D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D1C4DA-AD5F-4521-54D5-86C2CC79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A861B-2CF8-E77C-188A-7AB23D8A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0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EFD6-D6F1-13A0-B2B1-36362B5E5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DFCAD-0C92-C7C6-2431-FC209EF1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7EC72-5202-6E6F-95E3-5D667D867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BEFC5-F78A-1A28-7526-14E49207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3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635F96-4C17-E3E3-FA99-7DEE3DA23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F16AA-03AB-1F33-2BD5-203B4EB9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9B552-58AF-FE82-1C02-60392E8D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132B1-02AB-ADD7-A914-52D1C0E79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3DEA-62FB-47B4-8AE4-02E76E2A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4FDD9-3D63-DB39-D210-889F7174E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C0C44-20F3-7389-7FD5-31863F5B0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F9C78-7376-A489-DBE6-4C0DC9CA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CB487-EB5D-95E8-086D-F836A968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4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EF535-9D04-457E-0ABE-653E14D3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13401-4576-C84E-A3A7-B3E4D3A00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FC2A7-536A-2B7C-0E00-91BE4E38B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63585-2858-8E57-5727-1F594AD33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4669F-30B8-D814-4FE2-393037DA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8A268-7B4C-15BF-88B2-32504777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1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7605D-A948-187C-6941-28B56B42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578F6-8FF2-FE1C-C384-FF9D6D22D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79009-D399-E6E4-884B-412EEFBBB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88027-B242-465D-B63D-78A32AEB1FE0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DF8B4-9EC2-0231-9E28-7A9D0D22F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7BEB3-E9AD-B51F-E1FF-258751C73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B417BC-459D-42A2-835D-1BE48660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2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6209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10150" y="1800226"/>
            <a:ext cx="6950056" cy="418374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</a:p>
          <a:p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TH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Đại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Quang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iáo viên: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Nguyễn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Lê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Na</a:t>
            </a:r>
          </a:p>
          <a:p>
            <a:pPr algn="ctr"/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1" y="438150"/>
            <a:ext cx="10935300" cy="2472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D1910A-7960-B2F4-ECDD-A13509E7D477}"/>
              </a:ext>
            </a:extLst>
          </p:cNvPr>
          <p:cNvSpPr txBox="1"/>
          <p:nvPr/>
        </p:nvSpPr>
        <p:spPr>
          <a:xfrm>
            <a:off x="2581275" y="3819525"/>
            <a:ext cx="6822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277899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54" y="379076"/>
            <a:ext cx="1692285" cy="1582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39" y="595471"/>
            <a:ext cx="9358225" cy="971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26" y="3586980"/>
            <a:ext cx="2746396" cy="767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03" y="2401435"/>
            <a:ext cx="2610214" cy="485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477" y="1726854"/>
            <a:ext cx="7814956" cy="49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482" y="913556"/>
            <a:ext cx="4154561" cy="5355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" y="913556"/>
            <a:ext cx="4448526" cy="53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4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85" y="766734"/>
            <a:ext cx="3477110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543" y="1808732"/>
            <a:ext cx="5353797" cy="504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610" y="2383936"/>
            <a:ext cx="2568831" cy="194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609" y="4480788"/>
            <a:ext cx="2580344" cy="184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869" y="3547152"/>
            <a:ext cx="2095538" cy="1664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324" y="2960477"/>
            <a:ext cx="3543547" cy="25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2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8404" r="-2" b="25977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0059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194" r="2" b="250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16421" r="-2" b="20115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F967DA-FFE1-13D1-1A31-B0B00E95F3F6}"/>
              </a:ext>
            </a:extLst>
          </p:cNvPr>
          <p:cNvSpPr txBox="1"/>
          <p:nvPr/>
        </p:nvSpPr>
        <p:spPr>
          <a:xfrm>
            <a:off x="3849292" y="279282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6DA20-FD49-15B8-D822-EF05A2E950A1}"/>
              </a:ext>
            </a:extLst>
          </p:cNvPr>
          <p:cNvSpPr txBox="1"/>
          <p:nvPr/>
        </p:nvSpPr>
        <p:spPr>
          <a:xfrm>
            <a:off x="8563751" y="287512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ABFCF-F518-C7F1-8507-A5A93BBC3387}"/>
              </a:ext>
            </a:extLst>
          </p:cNvPr>
          <p:cNvSpPr txBox="1"/>
          <p:nvPr/>
        </p:nvSpPr>
        <p:spPr>
          <a:xfrm>
            <a:off x="620317" y="625040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6A3192-A1EA-7151-6D53-7764DC2F9D37}"/>
              </a:ext>
            </a:extLst>
          </p:cNvPr>
          <p:cNvSpPr txBox="1"/>
          <p:nvPr/>
        </p:nvSpPr>
        <p:spPr>
          <a:xfrm>
            <a:off x="10602517" y="648459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972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-2" b="11979"/>
          <a:stretch/>
        </p:blipFill>
        <p:spPr>
          <a:xfrm>
            <a:off x="6206281" y="179716"/>
            <a:ext cx="5804105" cy="316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421" r="2" b="13744"/>
          <a:stretch/>
        </p:blipFill>
        <p:spPr>
          <a:xfrm>
            <a:off x="204961" y="179716"/>
            <a:ext cx="5797883" cy="3167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2250" r="-2" b="12642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6434" r="2" b="28098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1F3D8-FB57-D88C-7A05-29FF144D1BDD}"/>
              </a:ext>
            </a:extLst>
          </p:cNvPr>
          <p:cNvSpPr txBox="1"/>
          <p:nvPr/>
        </p:nvSpPr>
        <p:spPr>
          <a:xfrm>
            <a:off x="5435600" y="2753360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91E15-B91B-9FEA-1B64-319B2A7E0EB8}"/>
              </a:ext>
            </a:extLst>
          </p:cNvPr>
          <p:cNvSpPr txBox="1"/>
          <p:nvPr/>
        </p:nvSpPr>
        <p:spPr>
          <a:xfrm>
            <a:off x="9550400" y="2875002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82E3A-28C6-4C39-FD5F-E0F25BC28F07}"/>
              </a:ext>
            </a:extLst>
          </p:cNvPr>
          <p:cNvSpPr txBox="1"/>
          <p:nvPr/>
        </p:nvSpPr>
        <p:spPr>
          <a:xfrm>
            <a:off x="11599555" y="5258435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95F94-21BA-CD2A-9F1E-D2E1AE70EB38}"/>
              </a:ext>
            </a:extLst>
          </p:cNvPr>
          <p:cNvSpPr txBox="1"/>
          <p:nvPr/>
        </p:nvSpPr>
        <p:spPr>
          <a:xfrm>
            <a:off x="5651054" y="5627767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05455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85" y="365101"/>
            <a:ext cx="4488843" cy="3340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91" y="1767085"/>
            <a:ext cx="6749124" cy="47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2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35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</dc:creator>
  <cp:lastModifiedBy>MSI</cp:lastModifiedBy>
  <cp:revision>4</cp:revision>
  <dcterms:created xsi:type="dcterms:W3CDTF">2024-03-31T14:14:08Z</dcterms:created>
  <dcterms:modified xsi:type="dcterms:W3CDTF">2024-03-31T14:22:48Z</dcterms:modified>
</cp:coreProperties>
</file>