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1" r:id="rId2"/>
    <p:sldId id="291" r:id="rId3"/>
    <p:sldId id="312" r:id="rId4"/>
    <p:sldId id="310" r:id="rId5"/>
    <p:sldId id="275" r:id="rId6"/>
    <p:sldId id="304" r:id="rId7"/>
    <p:sldId id="306" r:id="rId8"/>
    <p:sldId id="309" r:id="rId9"/>
    <p:sldId id="314" r:id="rId10"/>
    <p:sldId id="315" r:id="rId11"/>
    <p:sldId id="316" r:id="rId12"/>
    <p:sldId id="313" r:id="rId13"/>
    <p:sldId id="29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0000FF"/>
    <a:srgbClr val="3333FF"/>
    <a:srgbClr val="CC0000"/>
    <a:srgbClr val="0D3B07"/>
    <a:srgbClr val="FFFF0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35" autoAdjust="0"/>
  </p:normalViewPr>
  <p:slideViewPr>
    <p:cSldViewPr>
      <p:cViewPr>
        <p:scale>
          <a:sx n="61" d="100"/>
          <a:sy n="61" d="100"/>
        </p:scale>
        <p:origin x="-162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2DF6CC-2262-428C-8870-F61819376E7F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6CF070-2B5B-4171-942E-3501D7D29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30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0514-BB60-47C9-8284-332024F5C47F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B5B5-8529-41D6-866C-8707AF5E3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167-2C6E-47D2-8AF6-84E9C6499F3F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CF64-7DFD-44C4-8301-F542CAA6F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53A4F-1CE9-4B33-9884-13B49DCB6651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73E4-CB81-495E-8393-FC4A0F3B1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1FC7E-C874-48B9-A23B-4DC39FF483EE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77C1-D235-4441-B86C-2757A1B78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17EF6-A2E4-41DD-A62F-02A323742C72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4CCD-7EA7-4B35-8A95-250A065F9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0C41-D097-4805-9D9B-F175290F4064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345E-2119-4F3A-8D6C-26797DBA7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786A0-B8A5-4414-AD20-C5D947F29B0E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1106-2B95-4EB3-A003-C0D3751A1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25C0-A56A-4CF1-A945-8A0A10BEBB7D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50B9-2413-417F-8C76-683C1527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A1C0-D6B1-4325-A815-010FE6977E15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8B740-9CA8-4789-8D9D-0A4CF0324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122F-3338-4ED1-98D4-FA7129707A67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A998-0D6F-4B11-B735-6792B38F9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364F-1474-4601-AAF2-9FA765A3005B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1C35-A827-48A7-917B-F1AF5F6D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611D4-35BF-44B9-9213-DCC2ED053064}" type="datetimeFigureOut">
              <a:rPr lang="en-US"/>
              <a:pPr>
                <a:defRPr/>
              </a:pPr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38C66-F592-4B20-A9D0-3D2833CDF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428596" y="1428736"/>
            <a:ext cx="8358246" cy="2071702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Tamgiac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2910" y="4000504"/>
            <a:ext cx="7929618" cy="164307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Tamgiac rồi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286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</a:rPr>
              <a:t>Kiểm tra bài cũ</a:t>
            </a:r>
            <a:endParaRPr lang="en-US" sz="5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0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3127375"/>
          </a:xfrm>
        </p:spPr>
        <p:txBody>
          <a:bodyPr/>
          <a:lstStyle/>
          <a:p>
            <a:r>
              <a:rPr lang="en-US" sz="3200" smtClean="0"/>
              <a:t>a) Thủ tục Bongtuyet8</a:t>
            </a:r>
            <a:br>
              <a:rPr lang="en-US" sz="3200" smtClean="0"/>
            </a:br>
            <a:r>
              <a:rPr lang="en-US" sz="3200" smtClean="0"/>
              <a:t>to Bongtuyet8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REPEAT 8[ FD 100 REPEAT 6 [FD 15 BK 15 RT 60]BK 100 RT 45]</a:t>
            </a:r>
            <a:br>
              <a:rPr lang="en-US" sz="2800" smtClean="0"/>
            </a:br>
            <a:r>
              <a:rPr lang="en-US" sz="3200" smtClean="0"/>
              <a:t>end.</a:t>
            </a:r>
            <a:br>
              <a:rPr lang="en-US" sz="3200" smtClean="0"/>
            </a:b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r>
              <a:rPr lang="vi-VN" sz="2800" smtClean="0"/>
              <a:t>b) Để lưu thủ tục em nháy chọn File và chọn Save and Exit</a:t>
            </a:r>
          </a:p>
          <a:p>
            <a:r>
              <a:rPr lang="vi-VN" sz="2800" smtClean="0"/>
              <a:t>c) Em nháy đúp chọn vào biểu tượng phần mềm Logo trên màn hình máy tính để khởi động phần mềm. </a:t>
            </a:r>
          </a:p>
          <a:p>
            <a:r>
              <a:rPr lang="vi-VN" sz="2800" smtClean="0"/>
              <a:t>d) Để nạp thủ tục Cacthutuc.lgo, em gõ Load "Cacthutuc.lgo vào ngăn gõ lệnh.</a:t>
            </a:r>
          </a:p>
          <a:p>
            <a:r>
              <a:rPr lang="vi-VN" sz="2800" smtClean="0"/>
              <a:t>e) Để thực hiện thủ tục Tamgiac, em gõ lệnh Tamgiac trong ngăn gõ lệnh.</a:t>
            </a:r>
          </a:p>
          <a:p>
            <a:r>
              <a:rPr lang="vi-VN" sz="2800" smtClean="0"/>
              <a:t>Để thực hiện thủ tục Hinhvuong, em gõ lệnh Hinhvuong trong ngăn gõ lệnh.</a:t>
            </a:r>
          </a:p>
          <a:p>
            <a:r>
              <a:rPr lang="vi-VN" sz="2800" smtClean="0"/>
              <a:t>Để thực hiện thủ tục Bongtuyet8, em gõ lệnh Bongtuyet8 trong ngăn gõ lệnh.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105454" y="1484784"/>
            <a:ext cx="259398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" descr="D:\may kia\POWERPOINT\HINH NEN DEP\hinh nen dep\hinh trang tri\Picture4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286000"/>
            <a:ext cx="20669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Vertical Scroll 6"/>
          <p:cNvSpPr/>
          <p:nvPr/>
        </p:nvSpPr>
        <p:spPr>
          <a:xfrm>
            <a:off x="3348038" y="27812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 trong </a:t>
            </a:r>
            <a:r>
              <a:rPr lang="en-US" sz="240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để: lưu lại,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6043613" y="27558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5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2195513" y="2430463"/>
            <a:ext cx="4967287" cy="3302000"/>
            <a:chOff x="-68" y="7"/>
            <a:chExt cx="3129" cy="2080"/>
          </a:xfrm>
        </p:grpSpPr>
        <p:grpSp>
          <p:nvGrpSpPr>
            <p:cNvPr id="15368" name="Group 5"/>
            <p:cNvGrpSpPr>
              <a:grpSpLocks/>
            </p:cNvGrpSpPr>
            <p:nvPr/>
          </p:nvGrpSpPr>
          <p:grpSpPr bwMode="auto">
            <a:xfrm>
              <a:off x="-68" y="7"/>
              <a:ext cx="3129" cy="2077"/>
              <a:chOff x="1338" y="2382"/>
              <a:chExt cx="3041" cy="1774"/>
            </a:xfrm>
          </p:grpSpPr>
          <p:pic>
            <p:nvPicPr>
              <p:cNvPr id="15370" name="Picture 6" descr="BIRTHD~3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371" name="Group 7"/>
              <p:cNvGrpSpPr>
                <a:grpSpLocks/>
              </p:cNvGrpSpPr>
              <p:nvPr/>
            </p:nvGrpSpPr>
            <p:grpSpPr bwMode="auto">
              <a:xfrm>
                <a:off x="1338" y="2382"/>
                <a:ext cx="3041" cy="537"/>
                <a:chOff x="1338" y="2406"/>
                <a:chExt cx="3041" cy="537"/>
              </a:xfrm>
            </p:grpSpPr>
            <p:sp>
              <p:nvSpPr>
                <p:cNvPr id="15372" name="AutoShape 8"/>
                <p:cNvSpPr>
                  <a:spLocks noChangeArrowheads="1"/>
                </p:cNvSpPr>
                <p:nvPr/>
              </p:nvSpPr>
              <p:spPr bwMode="auto">
                <a:xfrm>
                  <a:off x="1338" y="2508"/>
                  <a:ext cx="3041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2400" b="1">
                      <a:solidFill>
                        <a:schemeClr val="accent2"/>
                      </a:solidFill>
                    </a:rPr>
                    <a:t>Tiết học kết thúc</a:t>
                  </a:r>
                </a:p>
              </p:txBody>
            </p:sp>
            <p:sp>
              <p:nvSpPr>
                <p:cNvPr id="15373" name="Freeform 9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363" name="Picture 11" descr="B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381750"/>
            <a:ext cx="8893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2" descr="Frames PPT 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338" y="26988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3" descr="SONNE0000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76250"/>
            <a:ext cx="2592388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55B125E2B3F4475E9391E46684A496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176" y="3024300"/>
            <a:ext cx="2270592" cy="252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4047" name="Picture 3" descr="3126970880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4868863"/>
            <a:ext cx="10572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47 0.01712 L 0.30053 0.01712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43 -0.06637 L 0.1849 -0.0774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6"/>
          <p:cNvSpPr txBox="1">
            <a:spLocks noChangeArrowheads="1"/>
          </p:cNvSpPr>
          <p:nvPr/>
        </p:nvSpPr>
        <p:spPr bwMode="auto">
          <a:xfrm>
            <a:off x="571472" y="1630354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2143116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2296" y="2571744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338661"/>
            <a:ext cx="803433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500032" y="4143380"/>
            <a:ext cx="3214712" cy="250033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2910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4: THỦ TỤC TRONG LOGO (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114298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1357290" y="2214554"/>
            <a:ext cx="6572296" cy="178595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muốn lưu lại các thủ tục, em làm theo các bước sau:</a:t>
            </a:r>
            <a:endParaRPr lang="pt-B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00372"/>
            <a:ext cx="9144032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2262838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>
            <a:off x="1610935" y="3159356"/>
            <a:ext cx="3460746" cy="298135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 animBg="1"/>
      <p:bldP spid="8" grpId="1" animBg="1"/>
      <p:bldP spid="14" grpId="0" animBg="1"/>
      <p:bldP spid="14" grpId="1" animBg="1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571472" y="1630354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4: THỦ TỤC TRONG LOGO (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114298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7158" y="2334276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2296" y="3117855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7222" y="4357694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xmlns="" val="36103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4: THỦ TỤC TRONG LOGO (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53762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714412" y="2219684"/>
            <a:ext cx="623385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4.Lưu thêm thủ tục mới </a:t>
            </a:r>
            <a:r>
              <a:rPr lang="en-US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en-US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tệp </a:t>
            </a:r>
          </a:p>
        </p:txBody>
      </p:sp>
      <p:pic>
        <p:nvPicPr>
          <p:cNvPr id="9" name="Picture 8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/>
          </p:cNvSpPr>
          <p:nvPr/>
        </p:nvSpPr>
        <p:spPr bwMode="auto">
          <a:xfrm>
            <a:off x="866812" y="2925763"/>
            <a:ext cx="708956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a. Thực hiện thủ tục Hinhvuong theo các bước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>
            <a:spLocks/>
          </p:cNvSpPr>
          <p:nvPr/>
        </p:nvSpPr>
        <p:spPr bwMode="auto">
          <a:xfrm>
            <a:off x="866812" y="3645843"/>
            <a:ext cx="759362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b. Lưu thủ tục Hinhvuong vào tệp Cacthutuc.lgo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151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5240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4: THỦ TỤC TRONG 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LOGO 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tiếp 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(tiết 2)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228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tháng 3 năm 2021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9144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smtClean="0"/>
              <a:t>Tin học</a:t>
            </a:r>
            <a:endParaRPr lang="en-US" sz="32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  <a:r>
              <a:rPr lang="en-US" sz="24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 lưu thủ tục vào tệp Cacthutuc.lgo, em phải gõ lệnh gì?</a:t>
            </a:r>
            <a:endParaRPr lang="en-US" sz="2400" b="1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Edit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Save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Load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810000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74539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u="sng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 nạp tệp Cacthutuc.lgo, em phải goc lênh gì?</a:t>
            </a:r>
          </a:p>
          <a:p>
            <a:pPr eaLnBrk="1" hangingPunct="1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Edit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Save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Load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4483968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8679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49289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u="sng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Tên tệp nào sau đây là đúng?</a:t>
            </a:r>
            <a:endParaRPr lang="en-US" sz="2400" b="1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Baihoc1.lgo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 học 1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Bai hoc1.lgo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284984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32780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vi-VN" smtClean="0"/>
              <a:t>a)     Tạo thủ tục Bongtuyet8 để vẽ hình </a:t>
            </a:r>
            <a:r>
              <a:rPr lang="vi-VN" smtClean="0"/>
              <a:t>bông </a:t>
            </a:r>
            <a:r>
              <a:rPr lang="vi-VN" smtClean="0"/>
              <a:t>tuyết </a:t>
            </a:r>
            <a:r>
              <a:rPr lang="vi-VN" smtClean="0"/>
              <a:t>8 cánh như </a:t>
            </a:r>
            <a:r>
              <a:rPr lang="vi-VN" smtClean="0"/>
              <a:t>hình </a:t>
            </a:r>
            <a:r>
              <a:rPr lang="vi-VN" smtClean="0"/>
              <a:t>sau</a:t>
            </a:r>
            <a:endParaRPr lang="en-US" smtClean="0"/>
          </a:p>
          <a:p>
            <a:pPr>
              <a:buNone/>
            </a:pPr>
            <a:r>
              <a:rPr lang="vi-VN" smtClean="0"/>
              <a:t>b)    Lưu thủ tục Bongtuyet8 vào </a:t>
            </a:r>
            <a:r>
              <a:rPr lang="vi-VN" smtClean="0"/>
              <a:t>tệp </a:t>
            </a:r>
            <a:r>
              <a:rPr lang="vi-VN" smtClean="0"/>
              <a:t>Cacthutuc.lgo</a:t>
            </a:r>
            <a:r>
              <a:rPr lang="vi-VN" smtClean="0"/>
              <a:t>, sau đó thoát </a:t>
            </a:r>
            <a:r>
              <a:rPr lang="vi-VN" smtClean="0"/>
              <a:t>khỏi </a:t>
            </a:r>
            <a:r>
              <a:rPr lang="vi-VN" smtClean="0"/>
              <a:t>Logo</a:t>
            </a:r>
            <a:endParaRPr lang="en-US" smtClean="0"/>
          </a:p>
          <a:p>
            <a:pPr>
              <a:buNone/>
            </a:pPr>
            <a:r>
              <a:rPr lang="vi-VN" smtClean="0"/>
              <a:t>c)     Khởi động Logo</a:t>
            </a:r>
          </a:p>
          <a:p>
            <a:r>
              <a:rPr lang="vi-VN" smtClean="0"/>
              <a:t>d)    Nạp tệp Cacthutuc.lgo để sử dụng các thủ tục đã lưu</a:t>
            </a:r>
          </a:p>
          <a:p>
            <a:pPr>
              <a:buNone/>
            </a:pPr>
            <a:r>
              <a:rPr lang="vi-VN" smtClean="0"/>
              <a:t>e)     Thực hiện các thủ tục: Tamgiac, Hinhvuong, Bongtuyet8.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24&quot;&gt;&lt;property id=&quot;20148&quot; value=&quot;5&quot;/&gt;&lt;property id=&quot;20300&quot; value=&quot;Slide 1&quot;/&gt;&lt;property id=&quot;20307&quot; value=&quot;289&quot;/&gt;&lt;/object&gt;&lt;object type=&quot;3&quot; unique_id=&quot;10027&quot;&gt;&lt;property id=&quot;20148&quot; value=&quot;5&quot;/&gt;&lt;property id=&quot;20300&quot; value=&quot;Slide 3&quot;/&gt;&lt;property id=&quot;20307&quot; value=&quot;279&quot;/&gt;&lt;/object&gt;&lt;object type=&quot;3&quot; unique_id=&quot;10028&quot;&gt;&lt;property id=&quot;20148&quot; value=&quot;5&quot;/&gt;&lt;property id=&quot;20300&quot; value=&quot;Slide 5&quot;/&gt;&lt;property id=&quot;20307&quot; value=&quot;291&quot;/&gt;&lt;/object&gt;&lt;object type=&quot;3&quot; unique_id=&quot;10034&quot;&gt;&lt;property id=&quot;20148&quot; value=&quot;5&quot;/&gt;&lt;property id=&quot;20300&quot; value=&quot;Slide 9&quot;/&gt;&lt;property id=&quot;20307&quot; value=&quot;287&quot;/&gt;&lt;/object&gt;&lt;object type=&quot;3&quot; unique_id=&quot;10035&quot;&gt;&lt;property id=&quot;20148&quot; value=&quot;5&quot;/&gt;&lt;property id=&quot;20300&quot; value=&quot;Slide 14&quot;/&gt;&lt;property id=&quot;20307&quot; value=&quot;292&quot;/&gt;&lt;/object&gt;&lt;object type=&quot;3&quot; unique_id=&quot;10154&quot;&gt;&lt;property id=&quot;20148&quot; value=&quot;5&quot;/&gt;&lt;property id=&quot;20300&quot; value=&quot;Slide 2&quot;/&gt;&lt;property id=&quot;20307&quot; value=&quot;311&quot;/&gt;&lt;/object&gt;&lt;object type=&quot;3&quot; unique_id=&quot;10155&quot;&gt;&lt;property id=&quot;20148&quot; value=&quot;5&quot;/&gt;&lt;property id=&quot;20300&quot; value=&quot;Slide 6&quot;/&gt;&lt;property id=&quot;20307&quot; value=&quot;312&quot;/&gt;&lt;/object&gt;&lt;object type=&quot;3&quot; unique_id=&quot;10156&quot;&gt;&lt;property id=&quot;20148&quot; value=&quot;5&quot;/&gt;&lt;property id=&quot;20300&quot; value=&quot;Slide 7&quot;/&gt;&lt;property id=&quot;20307&quot; value=&quot;308&quot;/&gt;&lt;/object&gt;&lt;object type=&quot;3&quot; unique_id=&quot;10157&quot;&gt;&lt;property id=&quot;20148&quot; value=&quot;5&quot;/&gt;&lt;property id=&quot;20300&quot; value=&quot;Slide 8&quot;/&gt;&lt;property id=&quot;20307&quot; value=&quot;310&quot;/&gt;&lt;/object&gt;&lt;object type=&quot;3&quot; unique_id=&quot;10158&quot;&gt;&lt;property id=&quot;20148&quot; value=&quot;5&quot;/&gt;&lt;property id=&quot;20300&quot; value=&quot;Slide 10&quot;/&gt;&lt;property id=&quot;20307&quot; value=&quot;304&quot;/&gt;&lt;/object&gt;&lt;object type=&quot;3&quot; unique_id=&quot;10159&quot;&gt;&lt;property id=&quot;20148&quot; value=&quot;5&quot;/&gt;&lt;property id=&quot;20300&quot; value=&quot;Slide 11&quot;/&gt;&lt;property id=&quot;20307&quot; value=&quot;306&quot;/&gt;&lt;/object&gt;&lt;object type=&quot;3&quot; unique_id=&quot;10160&quot;&gt;&lt;property id=&quot;20148&quot; value=&quot;5&quot;/&gt;&lt;property id=&quot;20300&quot; value=&quot;Slide 12&quot;/&gt;&lt;property id=&quot;20307&quot; value=&quot;309&quot;/&gt;&lt;/object&gt;&lt;object type=&quot;3&quot; unique_id=&quot;10161&quot;&gt;&lt;property id=&quot;20148&quot; value=&quot;5&quot;/&gt;&lt;property id=&quot;20300&quot; value=&quot;Slide 13&quot;/&gt;&lt;property id=&quot;20307&quot; value=&quot;31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utucquyen3Nhu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Thutucquyen3Nhung</Template>
  <TotalTime>1895</TotalTime>
  <Words>472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Thutucquyen3Nhung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a) Thủ tục Bongtuyet8 to Bongtuyet8 REPEAT 8[ FD 100 REPEAT 6 [FD 15 BK 15 RT 60]BK 100 RT 45] end. 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Uti</dc:creator>
  <cp:lastModifiedBy>Windows User</cp:lastModifiedBy>
  <cp:revision>95</cp:revision>
  <dcterms:created xsi:type="dcterms:W3CDTF">2013-03-07T15:35:39Z</dcterms:created>
  <dcterms:modified xsi:type="dcterms:W3CDTF">2021-03-10T06:50:48Z</dcterms:modified>
</cp:coreProperties>
</file>